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6" r:id="rId21"/>
    <p:sldId id="277" r:id="rId22"/>
    <p:sldId id="279" r:id="rId23"/>
    <p:sldId id="280" r:id="rId24"/>
    <p:sldId id="281" r:id="rId25"/>
    <p:sldId id="282" r:id="rId26"/>
    <p:sldId id="283" r:id="rId27"/>
    <p:sldId id="284" r:id="rId28"/>
    <p:sldId id="285" r:id="rId29"/>
    <p:sldId id="274" r:id="rId30"/>
  </p:sldIdLst>
  <p:sldSz cx="12192000" cy="6858000"/>
  <p:notesSz cx="7559675" cy="106918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26B666-3A24-4F2C-BA68-05C6BF98D6AA}" v="8" dt="2022-11-08T13:35:59.905"/>
    <p1510:client id="{67D0E863-CD0A-45FA-885D-A48ED39A8D29}" v="774" dt="2022-11-10T08:33:33.7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microsoft.com/office/2015/10/relationships/revisionInfo" Target="revisionInfo.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62CB90BA-89D3-4900-8890-9B40EEB0C8BF}" type="slidenum">
              <a:t>‹Nº›</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89A72484-0F9A-4AEF-99D8-5BF92C83A953}" type="slidenum">
              <a:t>‹Nº›</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7422993A-E0C5-40EB-8585-020AB59F0E66}" type="slidenum">
              <a:t>‹Nº›</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8D62D3F5-70A9-4A06-B6C8-6116E7ED6261}" type="slidenum">
              <a:t>‹Nº›</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B6878C99-57B4-4115-95F4-07B033E5CA9A}" type="slidenum">
              <a:t>‹Nº›</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s-ES"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B7076BD1-0FF3-456C-A60F-E0E7A5C8A142}" type="slidenum">
              <a:t>‹Nº›</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8C64B409-9F89-4D3C-9327-0709DE4D8B34}" type="slidenum">
              <a:t>‹Nº›</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8B646405-AE2C-4EB7-9DFD-99D0CEBB1ADF}" type="slidenum">
              <a:t>‹Nº›</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3C779A0D-D8FB-41CD-B3E6-93F29B5DE09F}" type="slidenum">
              <a:t>‹Nº›</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s-ES"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908CCB7F-6668-44FF-BB52-407F8EEFC4EB}" type="slidenum">
              <a:t>‹Nº›</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5AC60867-1FCA-4D07-9517-0ECE21153298}" type="slidenum">
              <a:t>‹Nº›</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s-ES" sz="3200" b="0" strike="noStrike" spc="-1">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597EDC61-6468-40FD-9E11-D8E1B45D67BA}" type="slidenum">
              <a:t>‹Nº›</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EB9E6C14-6217-4408-890D-AD18F761367B}" type="slidenum">
              <a:t>‹Nº›</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03D2CB09-139F-41F1-AD1A-A774114A6055}" type="slidenum">
              <a:t>‹Nº›</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DB16AE24-DE87-4BF1-81EF-69D3D10D68D9}" type="slidenum">
              <a:t>‹Nº›</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E1A7CFDA-9B1F-406D-819E-C476AC72D5E3}" type="slidenum">
              <a:t>‹Nº›</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C9A873CA-BF99-4D25-B3CC-DBC656C9C0B9}" type="slidenum">
              <a:t>‹Nº›</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08910275-E749-47DF-8A1A-A28850896B3A}" type="slidenum">
              <a:t>‹Nº›</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935B29CC-6BE6-4E30-8EA7-EE1411016544}" type="slidenum">
              <a:t>‹Nº›</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6FFB6D6F-EA89-4D59-B447-0A51C6241CCA}" type="slidenum">
              <a:t>‹Nº›</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s-ES"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D45795CF-0E26-454D-B943-D474625402B3}" type="slidenum">
              <a:t>‹Nº›</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CE0FC3C3-93DE-40A6-98D8-937AA034DCEA}" type="slidenum">
              <a:t>‹Nº›</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D40884D5-6491-4DC4-B24A-A4EDD0DE65E4}" type="slidenum">
              <a:t>‹Nº›</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9D3E258B-46CD-4B49-BDDD-1D975C2DEF89}" type="slidenum">
              <a:t>‹Nº›</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r>
              <a:rPr lang="es-ES" sz="4400" b="0" strike="noStrike" spc="-1">
                <a:solidFill>
                  <a:srgbClr val="000000"/>
                </a:solidFill>
                <a:latin typeface="Arial"/>
              </a:rPr>
              <a:t>Pulse para editar el formato del texto de título</a:t>
            </a:r>
          </a:p>
        </p:txBody>
      </p:sp>
      <p:sp>
        <p:nvSpPr>
          <p:cNvPr id="6"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s-ES" sz="2800" b="0" strike="noStrike" spc="-1">
                <a:solidFill>
                  <a:srgbClr val="000000"/>
                </a:solidFill>
                <a:latin typeface="Arial"/>
              </a:rPr>
              <a:t>Pulse para editar el formato de texto del esquema</a:t>
            </a:r>
          </a:p>
          <a:p>
            <a:pPr marL="864000" lvl="1" indent="-324000">
              <a:lnSpc>
                <a:spcPct val="90000"/>
              </a:lnSpc>
              <a:spcBef>
                <a:spcPts val="1134"/>
              </a:spcBef>
              <a:buClr>
                <a:srgbClr val="000000"/>
              </a:buClr>
              <a:buSzPct val="75000"/>
              <a:buFont typeface="Symbol" charset="2"/>
              <a:buChar char=""/>
            </a:pPr>
            <a:r>
              <a:rPr lang="es-ES" sz="2800" b="0" strike="noStrike" spc="-1">
                <a:solidFill>
                  <a:srgbClr val="000000"/>
                </a:solidFill>
                <a:latin typeface="Arial"/>
              </a:rPr>
              <a:t>Segundo nivel del esquema</a:t>
            </a:r>
          </a:p>
          <a:p>
            <a:pPr marL="1296000" lvl="2" indent="-288000">
              <a:lnSpc>
                <a:spcPct val="90000"/>
              </a:lnSpc>
              <a:spcBef>
                <a:spcPts val="850"/>
              </a:spcBef>
              <a:buClr>
                <a:srgbClr val="000000"/>
              </a:buClr>
              <a:buSzPct val="45000"/>
              <a:buFont typeface="Wingdings" charset="2"/>
              <a:buChar char=""/>
            </a:pPr>
            <a:r>
              <a:rPr lang="es-ES" sz="2800" b="0" strike="noStrike" spc="-1">
                <a:solidFill>
                  <a:srgbClr val="000000"/>
                </a:solidFill>
                <a:latin typeface="Arial"/>
              </a:rPr>
              <a:t>Tercer nivel del esquema</a:t>
            </a:r>
          </a:p>
          <a:p>
            <a:pPr marL="1728000" lvl="3" indent="-216000">
              <a:lnSpc>
                <a:spcPct val="90000"/>
              </a:lnSpc>
              <a:spcBef>
                <a:spcPts val="567"/>
              </a:spcBef>
              <a:buClr>
                <a:srgbClr val="000000"/>
              </a:buClr>
              <a:buSzPct val="75000"/>
              <a:buFont typeface="Symbol" charset="2"/>
              <a:buChar char=""/>
            </a:pPr>
            <a:r>
              <a:rPr lang="es-ES" sz="2800" b="0" strike="noStrike" spc="-1">
                <a:solidFill>
                  <a:srgbClr val="000000"/>
                </a:solidFill>
                <a:latin typeface="Arial"/>
              </a:rPr>
              <a:t>Cuarto nivel del esquema</a:t>
            </a:r>
          </a:p>
          <a:p>
            <a:pPr marL="2160000" lvl="4" indent="-216000">
              <a:lnSpc>
                <a:spcPct val="90000"/>
              </a:lnSpc>
              <a:spcBef>
                <a:spcPts val="283"/>
              </a:spcBef>
              <a:buClr>
                <a:srgbClr val="000000"/>
              </a:buClr>
              <a:buSzPct val="45000"/>
              <a:buFont typeface="Wingdings" charset="2"/>
              <a:buChar char=""/>
            </a:pPr>
            <a:r>
              <a:rPr lang="es-ES" sz="2800" b="0" strike="noStrike" spc="-1">
                <a:solidFill>
                  <a:srgbClr val="000000"/>
                </a:solidFill>
                <a:latin typeface="Arial"/>
              </a:rPr>
              <a:t>Quinto nivel del esquema</a:t>
            </a:r>
          </a:p>
          <a:p>
            <a:pPr marL="2592000" lvl="5" indent="-216000">
              <a:lnSpc>
                <a:spcPct val="90000"/>
              </a:lnSpc>
              <a:spcBef>
                <a:spcPts val="283"/>
              </a:spcBef>
              <a:buClr>
                <a:srgbClr val="000000"/>
              </a:buClr>
              <a:buSzPct val="45000"/>
              <a:buFont typeface="Wingdings" charset="2"/>
              <a:buChar char=""/>
            </a:pPr>
            <a:r>
              <a:rPr lang="es-ES" sz="2800" b="0" strike="noStrike" spc="-1">
                <a:solidFill>
                  <a:srgbClr val="000000"/>
                </a:solidFill>
                <a:latin typeface="Arial"/>
              </a:rPr>
              <a:t>Sexto nivel del esquema</a:t>
            </a:r>
          </a:p>
          <a:p>
            <a:pPr marL="3024000" lvl="6" indent="-216000">
              <a:lnSpc>
                <a:spcPct val="90000"/>
              </a:lnSpc>
              <a:spcBef>
                <a:spcPts val="283"/>
              </a:spcBef>
              <a:buClr>
                <a:srgbClr val="000000"/>
              </a:buClr>
              <a:buSzPct val="45000"/>
              <a:buFont typeface="Wingdings" charset="2"/>
              <a:buChar char=""/>
            </a:pPr>
            <a:r>
              <a:rPr lang="es-ES" sz="2800" b="0" strike="noStrike" spc="-1">
                <a:solidFill>
                  <a:srgbClr val="000000"/>
                </a:solidFill>
                <a:latin typeface="Arial"/>
              </a:rPr>
              <a:t>Séptimo nivel del esquema</a:t>
            </a:r>
          </a:p>
        </p:txBody>
      </p:sp>
      <p:sp>
        <p:nvSpPr>
          <p:cNvPr id="2" name="PlaceHolder 3"/>
          <p:cNvSpPr>
            <a:spLocks noGrp="1"/>
          </p:cNvSpPr>
          <p:nvPr>
            <p:ph type="ftr" idx="1"/>
          </p:nvPr>
        </p:nvSpPr>
        <p:spPr>
          <a:xfrm>
            <a:off x="4038480" y="6356520"/>
            <a:ext cx="4113720" cy="363960"/>
          </a:xfrm>
          <a:prstGeom prst="rect">
            <a:avLst/>
          </a:prstGeom>
          <a:noFill/>
          <a:ln w="0">
            <a:noFill/>
          </a:ln>
        </p:spPr>
        <p:txBody>
          <a:bodyPr lIns="90000" tIns="45000" rIns="90000" bIns="45000" anchor="ctr">
            <a:noAutofit/>
          </a:bodyPr>
          <a:lstStyle>
            <a:lvl1pPr algn="ctr">
              <a:lnSpc>
                <a:spcPct val="100000"/>
              </a:lnSpc>
              <a:buNone/>
              <a:defRPr lang="es-ES" sz="1400" b="0" strike="noStrike" spc="-1">
                <a:solidFill>
                  <a:srgbClr val="000000"/>
                </a:solidFill>
                <a:latin typeface="Times New Roman"/>
                <a:ea typeface="DejaVu Sans"/>
              </a:defRPr>
            </a:lvl1pPr>
          </a:lstStyle>
          <a:p>
            <a:pPr algn="ctr">
              <a:lnSpc>
                <a:spcPct val="100000"/>
              </a:lnSpc>
              <a:buNone/>
            </a:pPr>
            <a:r>
              <a:rPr lang="es-ES" sz="1400" b="0" strike="noStrike" spc="-1">
                <a:solidFill>
                  <a:srgbClr val="000000"/>
                </a:solidFill>
                <a:latin typeface="Times New Roman"/>
                <a:ea typeface="DejaVu Sans"/>
              </a:rPr>
              <a:t>&lt;pie de página&gt;</a:t>
            </a:r>
            <a:endParaRPr lang="es-ES" sz="1400" b="0" strike="noStrike" spc="-1">
              <a:latin typeface="Times New Roman"/>
            </a:endParaRPr>
          </a:p>
        </p:txBody>
      </p:sp>
      <p:sp>
        <p:nvSpPr>
          <p:cNvPr id="3" name="PlaceHolder 4"/>
          <p:cNvSpPr>
            <a:spLocks noGrp="1"/>
          </p:cNvSpPr>
          <p:nvPr>
            <p:ph type="sldNum" idx="2"/>
          </p:nvPr>
        </p:nvSpPr>
        <p:spPr>
          <a:xfrm>
            <a:off x="8610480" y="6356520"/>
            <a:ext cx="2742120" cy="363960"/>
          </a:xfrm>
          <a:prstGeom prst="rect">
            <a:avLst/>
          </a:prstGeom>
          <a:noFill/>
          <a:ln w="0">
            <a:noFill/>
          </a:ln>
        </p:spPr>
        <p:txBody>
          <a:bodyPr lIns="90000" tIns="45000" rIns="90000" bIns="45000" anchor="ctr">
            <a:noAutofit/>
          </a:bodyPr>
          <a:lstStyle>
            <a:lvl1pPr algn="r">
              <a:lnSpc>
                <a:spcPct val="100000"/>
              </a:lnSpc>
              <a:buNone/>
              <a:defRPr lang="es-ES" sz="1200" b="0" strike="noStrike" spc="-1">
                <a:solidFill>
                  <a:srgbClr val="8B8B8B"/>
                </a:solidFill>
                <a:latin typeface="Calibri"/>
                <a:ea typeface="DejaVu Sans"/>
              </a:defRPr>
            </a:lvl1pPr>
          </a:lstStyle>
          <a:p>
            <a:pPr algn="r">
              <a:lnSpc>
                <a:spcPct val="100000"/>
              </a:lnSpc>
              <a:buNone/>
            </a:pPr>
            <a:fld id="{B167D066-2A9E-4640-BF3D-96C26671DDDD}" type="slidenum">
              <a:rPr lang="es-ES" sz="1200" b="0" strike="noStrike" spc="-1">
                <a:solidFill>
                  <a:srgbClr val="8B8B8B"/>
                </a:solidFill>
                <a:latin typeface="Calibri"/>
                <a:ea typeface="DejaVu Sans"/>
              </a:rPr>
              <a:t>‹Nº›</a:t>
            </a:fld>
            <a:endParaRPr lang="es-ES" sz="1200" b="0" strike="noStrike" spc="-1">
              <a:latin typeface="Times New Roman"/>
            </a:endParaRPr>
          </a:p>
        </p:txBody>
      </p:sp>
      <p:sp>
        <p:nvSpPr>
          <p:cNvPr id="4" name="PlaceHolder 5"/>
          <p:cNvSpPr>
            <a:spLocks noGrp="1"/>
          </p:cNvSpPr>
          <p:nvPr>
            <p:ph type="dt" idx="3"/>
          </p:nvPr>
        </p:nvSpPr>
        <p:spPr>
          <a:xfrm>
            <a:off x="838080" y="6356520"/>
            <a:ext cx="2742120" cy="363960"/>
          </a:xfrm>
          <a:prstGeom prst="rect">
            <a:avLst/>
          </a:prstGeom>
          <a:noFill/>
          <a:ln w="0">
            <a:noFill/>
          </a:ln>
        </p:spPr>
        <p:txBody>
          <a:bodyPr lIns="90000" tIns="45000" rIns="90000" bIns="45000" anchor="ctr">
            <a:noAutofit/>
          </a:bodyPr>
          <a:lstStyle>
            <a:lvl1pPr>
              <a:defRPr lang="es-ES" sz="1400" b="0" strike="noStrike" spc="-1">
                <a:latin typeface="Times New Roman"/>
              </a:defRPr>
            </a:lvl1pPr>
          </a:lstStyle>
          <a:p>
            <a:r>
              <a:rPr lang="es-ES" sz="1400" b="0" strike="noStrike" spc="-1">
                <a:latin typeface="Times New Roman"/>
              </a:rPr>
              <a:t>&lt;fecha/hora&gt;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13720" cy="363960"/>
          </a:xfrm>
          <a:prstGeom prst="rect">
            <a:avLst/>
          </a:prstGeom>
          <a:noFill/>
          <a:ln w="0">
            <a:noFill/>
          </a:ln>
        </p:spPr>
        <p:txBody>
          <a:bodyPr lIns="90000" tIns="45000" rIns="90000" bIns="45000" anchor="ctr">
            <a:noAutofit/>
          </a:bodyPr>
          <a:lstStyle>
            <a:lvl1pPr algn="ctr">
              <a:lnSpc>
                <a:spcPct val="100000"/>
              </a:lnSpc>
              <a:buNone/>
              <a:defRPr lang="es-ES" sz="1400" b="0" strike="noStrike" spc="-1">
                <a:solidFill>
                  <a:srgbClr val="000000"/>
                </a:solidFill>
                <a:latin typeface="Times New Roman"/>
                <a:ea typeface="DejaVu Sans"/>
              </a:defRPr>
            </a:lvl1pPr>
          </a:lstStyle>
          <a:p>
            <a:pPr algn="ctr">
              <a:lnSpc>
                <a:spcPct val="100000"/>
              </a:lnSpc>
              <a:buNone/>
            </a:pPr>
            <a:r>
              <a:rPr lang="es-ES" sz="1400" b="0" strike="noStrike" spc="-1">
                <a:solidFill>
                  <a:srgbClr val="000000"/>
                </a:solidFill>
                <a:latin typeface="Times New Roman"/>
                <a:ea typeface="DejaVu Sans"/>
              </a:rPr>
              <a:t>&lt;pie de página&gt;</a:t>
            </a:r>
            <a:endParaRPr lang="es-ES" sz="1400" b="0" strike="noStrike" spc="-1">
              <a:latin typeface="Times New Roman"/>
            </a:endParaRPr>
          </a:p>
        </p:txBody>
      </p:sp>
      <p:sp>
        <p:nvSpPr>
          <p:cNvPr id="42" name="PlaceHolder 2"/>
          <p:cNvSpPr>
            <a:spLocks noGrp="1"/>
          </p:cNvSpPr>
          <p:nvPr>
            <p:ph type="sldNum" idx="5"/>
          </p:nvPr>
        </p:nvSpPr>
        <p:spPr>
          <a:xfrm>
            <a:off x="8610480" y="6356520"/>
            <a:ext cx="2742120" cy="363960"/>
          </a:xfrm>
          <a:prstGeom prst="rect">
            <a:avLst/>
          </a:prstGeom>
          <a:noFill/>
          <a:ln w="0">
            <a:noFill/>
          </a:ln>
        </p:spPr>
        <p:txBody>
          <a:bodyPr lIns="90000" tIns="45000" rIns="90000" bIns="45000" anchor="ctr">
            <a:noAutofit/>
          </a:bodyPr>
          <a:lstStyle>
            <a:lvl1pPr algn="r">
              <a:lnSpc>
                <a:spcPct val="100000"/>
              </a:lnSpc>
              <a:buNone/>
              <a:defRPr lang="es-ES" sz="1200" b="0" strike="noStrike" spc="-1">
                <a:solidFill>
                  <a:srgbClr val="8B8B8B"/>
                </a:solidFill>
                <a:latin typeface="Calibri"/>
                <a:ea typeface="DejaVu Sans"/>
              </a:defRPr>
            </a:lvl1pPr>
          </a:lstStyle>
          <a:p>
            <a:pPr algn="r">
              <a:lnSpc>
                <a:spcPct val="100000"/>
              </a:lnSpc>
              <a:buNone/>
            </a:pPr>
            <a:fld id="{A9E80BB9-DA58-497C-A722-E4F37F204F43}" type="slidenum">
              <a:rPr lang="es-ES" sz="1200" b="0" strike="noStrike" spc="-1">
                <a:solidFill>
                  <a:srgbClr val="8B8B8B"/>
                </a:solidFill>
                <a:latin typeface="Calibri"/>
                <a:ea typeface="DejaVu Sans"/>
              </a:rPr>
              <a:t>‹Nº›</a:t>
            </a:fld>
            <a:endParaRPr lang="es-ES" sz="1200" b="0" strike="noStrike" spc="-1">
              <a:latin typeface="Times New Roman"/>
            </a:endParaRPr>
          </a:p>
        </p:txBody>
      </p:sp>
      <p:sp>
        <p:nvSpPr>
          <p:cNvPr id="43" name="PlaceHolder 3"/>
          <p:cNvSpPr>
            <a:spLocks noGrp="1"/>
          </p:cNvSpPr>
          <p:nvPr>
            <p:ph type="dt" idx="6"/>
          </p:nvPr>
        </p:nvSpPr>
        <p:spPr>
          <a:xfrm>
            <a:off x="838080" y="6356520"/>
            <a:ext cx="2742120" cy="363960"/>
          </a:xfrm>
          <a:prstGeom prst="rect">
            <a:avLst/>
          </a:prstGeom>
          <a:noFill/>
          <a:ln w="0">
            <a:noFill/>
          </a:ln>
        </p:spPr>
        <p:txBody>
          <a:bodyPr lIns="90000" tIns="45000" rIns="90000" bIns="45000" anchor="ctr">
            <a:noAutofit/>
          </a:bodyPr>
          <a:lstStyle>
            <a:lvl1pPr>
              <a:defRPr lang="es-ES" sz="1400" b="0" strike="noStrike" spc="-1">
                <a:latin typeface="Times New Roman"/>
              </a:defRPr>
            </a:lvl1pPr>
          </a:lstStyle>
          <a:p>
            <a:r>
              <a:rPr lang="es-ES" sz="1400" b="0" strike="noStrike" spc="-1">
                <a:latin typeface="Times New Roman"/>
              </a:rPr>
              <a:t>&lt;fecha/hora&gt;</a:t>
            </a: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Arial"/>
              </a:rPr>
              <a:t>Pulse para editar el formato del texto de título</a:t>
            </a: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s-ES" sz="2800" b="0" strike="noStrike" spc="-1">
                <a:solidFill>
                  <a:srgbClr val="000000"/>
                </a:solidFill>
                <a:latin typeface="Arial"/>
              </a:rPr>
              <a:t>Pulse para editar el formato de texto del esquema</a:t>
            </a:r>
          </a:p>
          <a:p>
            <a:pPr marL="864000" lvl="1" indent="-324000">
              <a:lnSpc>
                <a:spcPct val="90000"/>
              </a:lnSpc>
              <a:spcBef>
                <a:spcPts val="1134"/>
              </a:spcBef>
              <a:buClr>
                <a:srgbClr val="000000"/>
              </a:buClr>
              <a:buSzPct val="75000"/>
              <a:buFont typeface="Symbol" charset="2"/>
              <a:buChar char=""/>
            </a:pPr>
            <a:r>
              <a:rPr lang="es-ES" sz="2000" b="0" strike="noStrike" spc="-1">
                <a:solidFill>
                  <a:srgbClr val="000000"/>
                </a:solidFill>
                <a:latin typeface="Arial"/>
              </a:rPr>
              <a:t>Segundo nivel del esquema</a:t>
            </a:r>
          </a:p>
          <a:p>
            <a:pPr marL="1296000" lvl="2" indent="-288000">
              <a:lnSpc>
                <a:spcPct val="90000"/>
              </a:lnSpc>
              <a:spcBef>
                <a:spcPts val="850"/>
              </a:spcBef>
              <a:buClr>
                <a:srgbClr val="000000"/>
              </a:buClr>
              <a:buSzPct val="45000"/>
              <a:buFont typeface="Wingdings" charset="2"/>
              <a:buChar char=""/>
            </a:pPr>
            <a:r>
              <a:rPr lang="es-ES" sz="1800" b="0" strike="noStrike" spc="-1">
                <a:solidFill>
                  <a:srgbClr val="000000"/>
                </a:solidFill>
                <a:latin typeface="Arial"/>
              </a:rPr>
              <a:t>Tercer nivel del esquema</a:t>
            </a:r>
          </a:p>
          <a:p>
            <a:pPr marL="1728000" lvl="3" indent="-216000">
              <a:lnSpc>
                <a:spcPct val="90000"/>
              </a:lnSpc>
              <a:spcBef>
                <a:spcPts val="567"/>
              </a:spcBef>
              <a:buClr>
                <a:srgbClr val="000000"/>
              </a:buClr>
              <a:buSzPct val="75000"/>
              <a:buFont typeface="Symbol" charset="2"/>
              <a:buChar char=""/>
            </a:pPr>
            <a:r>
              <a:rPr lang="es-ES" sz="1800" b="0" strike="noStrike" spc="-1">
                <a:solidFill>
                  <a:srgbClr val="000000"/>
                </a:solidFill>
                <a:latin typeface="Arial"/>
              </a:rPr>
              <a:t>Cuarto nivel del esquema</a:t>
            </a:r>
          </a:p>
          <a:p>
            <a:pPr marL="2160000" lvl="4" indent="-216000">
              <a:lnSpc>
                <a:spcPct val="90000"/>
              </a:lnSpc>
              <a:spcBef>
                <a:spcPts val="283"/>
              </a:spcBef>
              <a:buClr>
                <a:srgbClr val="000000"/>
              </a:buClr>
              <a:buSzPct val="45000"/>
              <a:buFont typeface="Wingdings" charset="2"/>
              <a:buChar char=""/>
            </a:pPr>
            <a:r>
              <a:rPr lang="es-ES" sz="2000" b="0" strike="noStrike" spc="-1">
                <a:solidFill>
                  <a:srgbClr val="000000"/>
                </a:solidFill>
                <a:latin typeface="Arial"/>
              </a:rPr>
              <a:t>Quinto nivel del esquema</a:t>
            </a:r>
          </a:p>
          <a:p>
            <a:pPr marL="2592000" lvl="5" indent="-216000">
              <a:lnSpc>
                <a:spcPct val="90000"/>
              </a:lnSpc>
              <a:spcBef>
                <a:spcPts val="283"/>
              </a:spcBef>
              <a:buClr>
                <a:srgbClr val="000000"/>
              </a:buClr>
              <a:buSzPct val="45000"/>
              <a:buFont typeface="Wingdings" charset="2"/>
              <a:buChar char=""/>
            </a:pPr>
            <a:r>
              <a:rPr lang="es-ES" sz="2000" b="0" strike="noStrike" spc="-1">
                <a:solidFill>
                  <a:srgbClr val="000000"/>
                </a:solidFill>
                <a:latin typeface="Arial"/>
              </a:rPr>
              <a:t>Sexto nivel del esquema</a:t>
            </a:r>
          </a:p>
          <a:p>
            <a:pPr marL="3024000" lvl="6" indent="-216000">
              <a:lnSpc>
                <a:spcPct val="90000"/>
              </a:lnSpc>
              <a:spcBef>
                <a:spcPts val="283"/>
              </a:spcBef>
              <a:buClr>
                <a:srgbClr val="000000"/>
              </a:buClr>
              <a:buSzPct val="45000"/>
              <a:buFont typeface="Wingdings" charset="2"/>
              <a:buChar char=""/>
            </a:pPr>
            <a:r>
              <a:rPr lang="es-ES" sz="2000" b="0" strike="noStrike" spc="-1">
                <a:solidFill>
                  <a:srgbClr val="000000"/>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www.blogdelfotografo.com/apertura-diafragma/" TargetMode="External"/><Relationship Id="rId7" Type="http://schemas.openxmlformats.org/officeDocument/2006/relationships/hyperlink" Target="https://todo-fotografia.com/tecnica/la-sensibilidad-iso/" TargetMode="External"/><Relationship Id="rId2" Type="http://schemas.openxmlformats.org/officeDocument/2006/relationships/hyperlink" Target="https://capturetheatlas.com/es/enfoque-en-fotografia/" TargetMode="External"/><Relationship Id="rId1" Type="http://schemas.openxmlformats.org/officeDocument/2006/relationships/slideLayout" Target="../slideLayouts/slideLayout13.xml"/><Relationship Id="rId6" Type="http://schemas.openxmlformats.org/officeDocument/2006/relationships/hyperlink" Target="https://sietefotografos.com/tutoriales-de-fotografia/fotografia-para-principiantes/que-son-los-modos-de-medicion-de-la-luz-en-fotografia-y-como-usarlos/?v=04c19fa1e772" TargetMode="External"/><Relationship Id="rId5" Type="http://schemas.openxmlformats.org/officeDocument/2006/relationships/hyperlink" Target="https://www.dzoom.org.es/el-balance-de-blancos/" TargetMode="External"/><Relationship Id="rId4" Type="http://schemas.openxmlformats.org/officeDocument/2006/relationships/hyperlink" Target="https://capturetheatlas.com/es/que-es-la-velocidad-de-obturacion-en-fotografia/"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3.xml"/><Relationship Id="rId5" Type="http://schemas.openxmlformats.org/officeDocument/2006/relationships/image" Target="../media/image31.jpe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3.xml"/><Relationship Id="rId5" Type="http://schemas.openxmlformats.org/officeDocument/2006/relationships/image" Target="../media/image35.jpe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amazon.es/dp/B0099XD1PU?tag=popcornstudio-21&amp;linkCode=ogi&amp;th=1&amp;psc=1" TargetMode="Externa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amazon.es/Streaming-Webcam1080P-privacidad-conferencia-compatible/dp/B09B39ZL69/ref=sr_1_5?adgrpid=117490770224&amp;gclid=CjwKCAiAvK2bBhB8EiwAZUbP1Ik9--iIxdcLezMozGGATz2YW9o7jS9PtRUZNT3DiEg-EkRMu_BYaBoCsWQQAvD_BwE&amp;hvadid=470813103757&amp;hvdev=c&amp;hvlocphy=1005518&amp;hvnetw=g&amp;hvqmt=e&amp;hvrand=6904345915571684614&amp;hvtargid=kwd-795929110017&amp;hydadcr=3220_1809153&amp;keywords=webcam+jelly+comb&amp;qid=1668019971&amp;qu=eyJxc2MiOiIyLjQ0IiwicXNhIjoiMS43OCIsInFzcCI6IjAuMDAifQ%3D%3D&amp;sr=8-5"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amazon.es/dp/B0748NCPN5?tag=popcornstudio-21&amp;linkCode=ogi&amp;th=1&amp;psc=1"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amazon.es/dp/B0099XD1PU?tag=popcornstudio-21&amp;linkCode=ogi&amp;th=1&amp;psc=1"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issuu.com/daguerreobase/docs/booklet_esp_fin" TargetMode="External"/><Relationship Id="rId2" Type="http://schemas.openxmlformats.org/officeDocument/2006/relationships/hyperlink" Target="https://www.lavanguardia.com/vida/junior-report/20180411/442459480247/historia-fotografia-camara-kodak-polaroid-digital-daguerrotipo.html" TargetMode="Externa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fotonostra.com/glosario/paralaje.htm"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2" name="Rectangle 9"/>
          <p:cNvSpPr/>
          <p:nvPr/>
        </p:nvSpPr>
        <p:spPr>
          <a:xfrm>
            <a:off x="0" y="0"/>
            <a:ext cx="1219104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83" name="Imagen 5" descr="Primer plano de un objetivo de cámara"/>
          <p:cNvPicPr/>
          <p:nvPr/>
        </p:nvPicPr>
        <p:blipFill>
          <a:blip r:embed="rId2"/>
          <a:srcRect l="21830" t="7841" r="16419"/>
          <a:stretch/>
        </p:blipFill>
        <p:spPr>
          <a:xfrm>
            <a:off x="3523320" y="0"/>
            <a:ext cx="8667360" cy="6856920"/>
          </a:xfrm>
          <a:prstGeom prst="rect">
            <a:avLst/>
          </a:prstGeom>
          <a:ln w="0">
            <a:noFill/>
          </a:ln>
        </p:spPr>
      </p:pic>
      <p:sp>
        <p:nvSpPr>
          <p:cNvPr id="84" name="Rectangle 11"/>
          <p:cNvSpPr/>
          <p:nvPr/>
        </p:nvSpPr>
        <p:spPr>
          <a:xfrm>
            <a:off x="0" y="0"/>
            <a:ext cx="9338040" cy="6856920"/>
          </a:xfrm>
          <a:prstGeom prst="rect">
            <a:avLst/>
          </a:prstGeom>
          <a:gradFill rotWithShape="0">
            <a:gsLst>
              <a:gs pos="42000">
                <a:srgbClr val="000000"/>
              </a:gs>
              <a:gs pos="100000">
                <a:srgbClr val="000000">
                  <a:alpha val="0"/>
                </a:srgbClr>
              </a:gs>
            </a:gsLst>
            <a:lin ang="0"/>
          </a:gradFill>
          <a:ln>
            <a:noFill/>
          </a:ln>
        </p:spPr>
        <p:style>
          <a:lnRef idx="2">
            <a:schemeClr val="accent1">
              <a:shade val="50000"/>
            </a:schemeClr>
          </a:lnRef>
          <a:fillRef idx="1">
            <a:schemeClr val="accent1"/>
          </a:fillRef>
          <a:effectRef idx="0">
            <a:schemeClr val="accent1"/>
          </a:effectRef>
          <a:fontRef idx="minor"/>
        </p:style>
      </p:sp>
      <p:sp>
        <p:nvSpPr>
          <p:cNvPr id="85" name="PlaceHolder 1"/>
          <p:cNvSpPr>
            <a:spLocks noGrp="1"/>
          </p:cNvSpPr>
          <p:nvPr>
            <p:ph type="title"/>
          </p:nvPr>
        </p:nvSpPr>
        <p:spPr>
          <a:xfrm>
            <a:off x="478080" y="1122480"/>
            <a:ext cx="4022280" cy="3202920"/>
          </a:xfrm>
          <a:prstGeom prst="rect">
            <a:avLst/>
          </a:prstGeom>
          <a:noFill/>
          <a:ln w="0">
            <a:noFill/>
          </a:ln>
        </p:spPr>
        <p:txBody>
          <a:bodyPr lIns="0" tIns="0" rIns="0" bIns="0" anchor="b">
            <a:normAutofit/>
          </a:bodyPr>
          <a:lstStyle/>
          <a:p>
            <a:pPr>
              <a:lnSpc>
                <a:spcPct val="90000"/>
              </a:lnSpc>
              <a:buNone/>
            </a:pPr>
            <a:r>
              <a:rPr lang="es-ES" sz="4800" b="0" strike="noStrike" spc="-1">
                <a:solidFill>
                  <a:srgbClr val="FFFFFF"/>
                </a:solidFill>
                <a:latin typeface="Calibri Light"/>
                <a:ea typeface="DejaVu Sans"/>
              </a:rPr>
              <a:t>Cámara</a:t>
            </a:r>
            <a:endParaRPr lang="es-ES" sz="4800" b="0" strike="noStrike" spc="-1">
              <a:solidFill>
                <a:srgbClr val="000000"/>
              </a:solidFill>
              <a:latin typeface="Arial"/>
            </a:endParaRPr>
          </a:p>
        </p:txBody>
      </p:sp>
      <p:sp>
        <p:nvSpPr>
          <p:cNvPr id="86" name="Rectangle 13"/>
          <p:cNvSpPr/>
          <p:nvPr/>
        </p:nvSpPr>
        <p:spPr>
          <a:xfrm rot="5400000">
            <a:off x="761040" y="345600"/>
            <a:ext cx="145080" cy="703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87" name="Rectangle 15"/>
          <p:cNvSpPr/>
          <p:nvPr/>
        </p:nvSpPr>
        <p:spPr>
          <a:xfrm>
            <a:off x="480960" y="4546800"/>
            <a:ext cx="3976560" cy="17280"/>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p:style>
      </p:sp>
      <p:sp>
        <p:nvSpPr>
          <p:cNvPr id="88" name="CuadroTexto 3"/>
          <p:cNvSpPr/>
          <p:nvPr/>
        </p:nvSpPr>
        <p:spPr>
          <a:xfrm>
            <a:off x="1375200" y="2564640"/>
            <a:ext cx="9272880" cy="366012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p14:dur="20">
        <p:fade/>
      </p:transition>
    </mc:Choice>
    <mc:Fallback xmlns="" xmlns:p15="http://schemas.microsoft.com/office/powerpoint/2012/main">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 name="Rectangle 8"/>
          <p:cNvSpPr/>
          <p:nvPr/>
        </p:nvSpPr>
        <p:spPr>
          <a:xfrm>
            <a:off x="0" y="0"/>
            <a:ext cx="1218780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PlaceHolder 1"/>
          <p:cNvSpPr>
            <a:spLocks noGrp="1"/>
          </p:cNvSpPr>
          <p:nvPr>
            <p:ph type="title"/>
          </p:nvPr>
        </p:nvSpPr>
        <p:spPr>
          <a:xfrm>
            <a:off x="640080" y="325440"/>
            <a:ext cx="4367520" cy="1955880"/>
          </a:xfrm>
          <a:prstGeom prst="rect">
            <a:avLst/>
          </a:prstGeom>
          <a:noFill/>
          <a:ln w="0">
            <a:noFill/>
          </a:ln>
        </p:spPr>
        <p:txBody>
          <a:bodyPr lIns="90000" tIns="45000" rIns="90000" bIns="45000" anchor="b">
            <a:normAutofit/>
          </a:bodyPr>
          <a:lstStyle/>
          <a:p>
            <a:pPr>
              <a:lnSpc>
                <a:spcPct val="90000"/>
              </a:lnSpc>
              <a:buNone/>
            </a:pPr>
            <a:r>
              <a:rPr lang="es-ES" sz="5400" b="0" strike="noStrike" spc="-1">
                <a:solidFill>
                  <a:srgbClr val="000000"/>
                </a:solidFill>
                <a:latin typeface="Calibri Light"/>
                <a:ea typeface="DejaVu Sans"/>
              </a:rPr>
              <a:t>Visor electrónico</a:t>
            </a:r>
            <a:endParaRPr lang="es-ES" sz="5400" b="0" strike="noStrike" spc="-1">
              <a:solidFill>
                <a:srgbClr val="000000"/>
              </a:solidFill>
              <a:latin typeface="Arial"/>
            </a:endParaRPr>
          </a:p>
        </p:txBody>
      </p:sp>
      <p:sp>
        <p:nvSpPr>
          <p:cNvPr id="143" name="sketchy line"/>
          <p:cNvSpPr/>
          <p:nvPr/>
        </p:nvSpPr>
        <p:spPr>
          <a:xfrm>
            <a:off x="640080" y="2586960"/>
            <a:ext cx="3473640" cy="17280"/>
          </a:xfrm>
          <a:custGeom>
            <a:avLst/>
            <a:gdLst/>
            <a:ahLst/>
            <a:cxnLst/>
            <a:rect l="l" t="t" r="r" b="b"/>
            <a:pathLst>
              <a:path w="3474720" h="18288" fill="none">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rgbClr val="ED7D31"/>
            </a:solidFill>
            <a:round/>
          </a:ln>
        </p:spPr>
        <p:style>
          <a:lnRef idx="2">
            <a:schemeClr val="accent1">
              <a:shade val="50000"/>
            </a:schemeClr>
          </a:lnRef>
          <a:fillRef idx="1">
            <a:schemeClr val="accent1"/>
          </a:fillRef>
          <a:effectRef idx="0">
            <a:schemeClr val="accent1"/>
          </a:effectRef>
          <a:fontRef idx="minor"/>
        </p:style>
      </p:sp>
      <p:sp>
        <p:nvSpPr>
          <p:cNvPr id="144" name="PlaceHolder 2"/>
          <p:cNvSpPr>
            <a:spLocks noGrp="1"/>
          </p:cNvSpPr>
          <p:nvPr>
            <p:ph/>
          </p:nvPr>
        </p:nvSpPr>
        <p:spPr>
          <a:xfrm>
            <a:off x="640080" y="2872800"/>
            <a:ext cx="4242600" cy="3319560"/>
          </a:xfrm>
          <a:prstGeom prst="rect">
            <a:avLst/>
          </a:prstGeom>
          <a:noFill/>
          <a:ln w="0">
            <a:noFill/>
          </a:ln>
        </p:spPr>
        <p:txBody>
          <a:bodyPr lIns="90000" tIns="45000" rIns="90000" bIns="45000" anchor="t">
            <a:normAutofit/>
          </a:bodyPr>
          <a:lstStyle/>
          <a:p>
            <a:pPr marL="228600" indent="-228600">
              <a:lnSpc>
                <a:spcPct val="90000"/>
              </a:lnSpc>
              <a:spcBef>
                <a:spcPts val="1001"/>
              </a:spcBef>
              <a:buNone/>
              <a:tabLst>
                <a:tab pos="0" algn="l"/>
              </a:tabLst>
            </a:pPr>
            <a:r>
              <a:rPr lang="es-ES" sz="2200" b="0" strike="noStrike" spc="-1">
                <a:solidFill>
                  <a:srgbClr val="000000"/>
                </a:solidFill>
                <a:latin typeface="Calibri"/>
                <a:ea typeface="DejaVu Sans"/>
              </a:rPr>
              <a:t>Está formado por una pequeña pantalla que muestra casi en tiempo real la imagen que llega a través del objetivo. La imagen es capturada por el sensor y procesada por los circuitos de la cámara.</a:t>
            </a:r>
            <a:endParaRPr lang="es-ES" sz="2200" b="0" strike="noStrike" spc="-1">
              <a:solidFill>
                <a:srgbClr val="000000"/>
              </a:solidFill>
              <a:latin typeface="Arial"/>
            </a:endParaRPr>
          </a:p>
        </p:txBody>
      </p:sp>
      <p:sp>
        <p:nvSpPr>
          <p:cNvPr id="145" name="Imagen 4"/>
          <p:cNvSpPr/>
          <p:nvPr/>
        </p:nvSpPr>
        <p:spPr>
          <a:xfrm>
            <a:off x="5311800" y="0"/>
            <a:ext cx="6877800" cy="685692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Tree>
  </p:cSld>
  <p:clrMapOvr>
    <a:masterClrMapping/>
  </p:clrMapOvr>
  <p:transition spd="slow">
    <p:cover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 name="Rectangle 10"/>
          <p:cNvSpPr/>
          <p:nvPr/>
        </p:nvSpPr>
        <p:spPr>
          <a:xfrm>
            <a:off x="597960" y="365040"/>
            <a:ext cx="6024960" cy="57916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47" name="PlaceHolder 1"/>
          <p:cNvSpPr>
            <a:spLocks noGrp="1"/>
          </p:cNvSpPr>
          <p:nvPr>
            <p:ph type="title"/>
          </p:nvPr>
        </p:nvSpPr>
        <p:spPr>
          <a:xfrm>
            <a:off x="951120" y="700200"/>
            <a:ext cx="5373360" cy="1187640"/>
          </a:xfrm>
          <a:prstGeom prst="rect">
            <a:avLst/>
          </a:prstGeom>
          <a:noFill/>
          <a:ln w="0">
            <a:noFill/>
          </a:ln>
        </p:spPr>
        <p:txBody>
          <a:bodyPr lIns="90000" tIns="45000" rIns="90000" bIns="45000" anchor="ctr">
            <a:normAutofit/>
          </a:bodyPr>
          <a:lstStyle/>
          <a:p>
            <a:pPr>
              <a:lnSpc>
                <a:spcPct val="90000"/>
              </a:lnSpc>
              <a:buNone/>
            </a:pPr>
            <a:r>
              <a:rPr lang="es-ES" sz="4400" b="0" strike="noStrike" spc="-1">
                <a:solidFill>
                  <a:srgbClr val="FFFFFF"/>
                </a:solidFill>
                <a:latin typeface="Calibri Light"/>
                <a:ea typeface="DejaVu Sans"/>
              </a:rPr>
              <a:t>Visor de pantalla</a:t>
            </a:r>
            <a:endParaRPr lang="es-ES" sz="4400" b="0" strike="noStrike" spc="-1">
              <a:solidFill>
                <a:srgbClr val="000000"/>
              </a:solidFill>
              <a:latin typeface="Arial"/>
            </a:endParaRPr>
          </a:p>
        </p:txBody>
      </p:sp>
      <p:sp>
        <p:nvSpPr>
          <p:cNvPr id="148" name="PlaceHolder 2"/>
          <p:cNvSpPr>
            <a:spLocks noGrp="1"/>
          </p:cNvSpPr>
          <p:nvPr>
            <p:ph/>
          </p:nvPr>
        </p:nvSpPr>
        <p:spPr>
          <a:xfrm>
            <a:off x="951120" y="2066400"/>
            <a:ext cx="5373360" cy="3787200"/>
          </a:xfrm>
          <a:prstGeom prst="rect">
            <a:avLst/>
          </a:prstGeom>
          <a:noFill/>
          <a:ln w="0">
            <a:noFill/>
          </a:ln>
        </p:spPr>
        <p:txBody>
          <a:bodyPr lIns="90000" tIns="45000" rIns="90000" bIns="45000" anchor="t">
            <a:normAutofit/>
          </a:bodyPr>
          <a:lstStyle/>
          <a:p>
            <a:pPr marL="228600" indent="-228600">
              <a:lnSpc>
                <a:spcPct val="90000"/>
              </a:lnSpc>
              <a:spcBef>
                <a:spcPts val="1001"/>
              </a:spcBef>
              <a:buNone/>
              <a:tabLst>
                <a:tab pos="0" algn="l"/>
              </a:tabLst>
            </a:pPr>
            <a:r>
              <a:rPr lang="es-ES" sz="2200" b="0" strike="noStrike" spc="-1">
                <a:solidFill>
                  <a:srgbClr val="FFFFFF"/>
                </a:solidFill>
                <a:latin typeface="Calibri"/>
                <a:ea typeface="DejaVu Sans"/>
              </a:rPr>
              <a:t>Cumple la misma función que un visor, funciona de la misma forma que el visor electrónico. Cada vez hay más cámaras compactas en las que la pantalla es el único visor</a:t>
            </a:r>
            <a:endParaRPr lang="es-ES" sz="2200" b="0" strike="noStrike" spc="-1">
              <a:solidFill>
                <a:srgbClr val="000000"/>
              </a:solidFill>
              <a:latin typeface="Arial"/>
            </a:endParaRPr>
          </a:p>
        </p:txBody>
      </p:sp>
      <p:pic>
        <p:nvPicPr>
          <p:cNvPr id="149" name="Imagen 6"/>
          <p:cNvPicPr/>
          <p:nvPr/>
        </p:nvPicPr>
        <p:blipFill>
          <a:blip r:embed="rId2"/>
          <a:stretch/>
        </p:blipFill>
        <p:spPr>
          <a:xfrm>
            <a:off x="7849440" y="365760"/>
            <a:ext cx="2825280" cy="2787840"/>
          </a:xfrm>
          <a:prstGeom prst="rect">
            <a:avLst/>
          </a:prstGeom>
          <a:ln w="0">
            <a:noFill/>
          </a:ln>
        </p:spPr>
      </p:pic>
      <p:pic>
        <p:nvPicPr>
          <p:cNvPr id="150" name="Imagen 4" descr="Imagen que contiene tabla&#10;&#10;Descripción generada automáticamente"/>
          <p:cNvPicPr/>
          <p:nvPr/>
        </p:nvPicPr>
        <p:blipFill>
          <a:blip r:embed="rId3"/>
          <a:stretch/>
        </p:blipFill>
        <p:spPr>
          <a:xfrm>
            <a:off x="7166880" y="3368880"/>
            <a:ext cx="4190040" cy="2787840"/>
          </a:xfrm>
          <a:prstGeom prst="rect">
            <a:avLst/>
          </a:prstGeom>
          <a:ln w="0">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es-ES" sz="4400" b="0" strike="noStrike" spc="-1">
                <a:solidFill>
                  <a:srgbClr val="000000"/>
                </a:solidFill>
                <a:latin typeface="Calibri Light"/>
                <a:ea typeface="DejaVu Sans"/>
              </a:rPr>
              <a:t>Controles habituales de una cámara</a:t>
            </a:r>
            <a:endParaRPr lang="es-ES" sz="4400" b="0" strike="noStrike" spc="-1">
              <a:solidFill>
                <a:srgbClr val="000000"/>
              </a:solidFill>
              <a:latin typeface="Arial"/>
            </a:endParaRPr>
          </a:p>
        </p:txBody>
      </p:sp>
      <p:sp>
        <p:nvSpPr>
          <p:cNvPr id="152" name="PlaceHolder 2"/>
          <p:cNvSpPr>
            <a:spLocks noGrp="1"/>
          </p:cNvSpPr>
          <p:nvPr>
            <p:ph/>
          </p:nvPr>
        </p:nvSpPr>
        <p:spPr>
          <a:xfrm>
            <a:off x="838080" y="1825560"/>
            <a:ext cx="10514520" cy="435024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s-ES" sz="2800" b="0" u="sng" strike="noStrike" spc="-1">
                <a:solidFill>
                  <a:srgbClr val="0563C1"/>
                </a:solidFill>
                <a:uFillTx/>
                <a:latin typeface="Calibri"/>
                <a:ea typeface="DejaVu Sans"/>
                <a:hlinkClick r:id="rId2"/>
              </a:rPr>
              <a:t>Enfoque</a:t>
            </a:r>
            <a:endParaRPr lang="es-E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s-ES" sz="2800" b="0" u="sng" strike="noStrike" spc="-1">
                <a:solidFill>
                  <a:srgbClr val="0563C1"/>
                </a:solidFill>
                <a:uFillTx/>
                <a:latin typeface="Calibri"/>
                <a:ea typeface="DejaVu Sans"/>
                <a:hlinkClick r:id="rId3"/>
              </a:rPr>
              <a:t>Apertura(diafragma)</a:t>
            </a:r>
            <a:endParaRPr lang="es-E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s-ES" sz="2800" b="0" u="sng" strike="noStrike" spc="-1">
                <a:solidFill>
                  <a:srgbClr val="0563C1"/>
                </a:solidFill>
                <a:uFillTx/>
                <a:latin typeface="Calibri"/>
                <a:ea typeface="DejaVu Sans"/>
                <a:hlinkClick r:id="rId4"/>
              </a:rPr>
              <a:t>Velocidadad de disparo(obturador)</a:t>
            </a:r>
            <a:endParaRPr lang="es-E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s-ES" sz="2800" b="0" u="sng" strike="noStrike" spc="-1">
                <a:solidFill>
                  <a:srgbClr val="0563C1"/>
                </a:solidFill>
                <a:uFillTx/>
                <a:latin typeface="Calibri"/>
                <a:ea typeface="DejaVu Sans"/>
                <a:hlinkClick r:id="rId5"/>
              </a:rPr>
              <a:t>Balance de blancos</a:t>
            </a:r>
            <a:endParaRPr lang="es-E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s-ES" sz="2800" b="0" u="sng" strike="noStrike" spc="-1">
                <a:solidFill>
                  <a:srgbClr val="0563C1"/>
                </a:solidFill>
                <a:uFillTx/>
                <a:latin typeface="Calibri"/>
                <a:ea typeface="DejaVu Sans"/>
                <a:hlinkClick r:id="rId6"/>
              </a:rPr>
              <a:t>Medicion</a:t>
            </a:r>
            <a:endParaRPr lang="es-E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s-ES" sz="2800" b="0" u="sng" strike="noStrike" spc="-1">
                <a:solidFill>
                  <a:srgbClr val="0563C1"/>
                </a:solidFill>
                <a:uFillTx/>
                <a:latin typeface="Calibri"/>
                <a:ea typeface="DejaVu Sans"/>
                <a:hlinkClick r:id="rId7"/>
              </a:rPr>
              <a:t>Sensibilidad fotográfica</a:t>
            </a:r>
            <a:endParaRPr lang="es-E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xmlns:p15="http://schemas.microsoft.com/office/powerpoint/2012/main">
      <p:transition spd="med">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 name="Rectangle 8"/>
          <p:cNvSpPr/>
          <p:nvPr/>
        </p:nvSpPr>
        <p:spPr>
          <a:xfrm>
            <a:off x="0" y="0"/>
            <a:ext cx="1219104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4" name="Freeform: Shape 10"/>
          <p:cNvSpPr/>
          <p:nvPr/>
        </p:nvSpPr>
        <p:spPr>
          <a:xfrm>
            <a:off x="0" y="0"/>
            <a:ext cx="4692600" cy="6856920"/>
          </a:xfrm>
          <a:custGeom>
            <a:avLst/>
            <a:gdLst/>
            <a:ahLst/>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ln>
        </p:spPr>
        <p:style>
          <a:lnRef idx="0">
            <a:scrgbClr r="0" g="0" b="0"/>
          </a:lnRef>
          <a:fillRef idx="0">
            <a:scrgbClr r="0" g="0" b="0"/>
          </a:fillRef>
          <a:effectRef idx="0">
            <a:scrgbClr r="0" g="0" b="0"/>
          </a:effectRef>
          <a:fontRef idx="minor"/>
        </p:style>
      </p:sp>
      <p:sp>
        <p:nvSpPr>
          <p:cNvPr id="155" name="Freeform: Shape 12"/>
          <p:cNvSpPr/>
          <p:nvPr/>
        </p:nvSpPr>
        <p:spPr>
          <a:xfrm flipH="1">
            <a:off x="-720" y="0"/>
            <a:ext cx="4836960" cy="6856920"/>
          </a:xfrm>
          <a:custGeom>
            <a:avLst/>
            <a:gdLst/>
            <a:ahLst/>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p:style>
      </p:sp>
      <p:sp>
        <p:nvSpPr>
          <p:cNvPr id="156" name="PlaceHolder 1"/>
          <p:cNvSpPr>
            <a:spLocks noGrp="1"/>
          </p:cNvSpPr>
          <p:nvPr>
            <p:ph type="title"/>
          </p:nvPr>
        </p:nvSpPr>
        <p:spPr>
          <a:xfrm>
            <a:off x="765000" y="662400"/>
            <a:ext cx="3382920" cy="1491120"/>
          </a:xfrm>
          <a:prstGeom prst="rect">
            <a:avLst/>
          </a:prstGeom>
          <a:noFill/>
          <a:ln w="0">
            <a:noFill/>
          </a:ln>
        </p:spPr>
        <p:txBody>
          <a:bodyPr lIns="90000" tIns="45000" rIns="90000" bIns="45000" anchor="t">
            <a:normAutofit/>
          </a:bodyPr>
          <a:lstStyle/>
          <a:p>
            <a:pPr>
              <a:lnSpc>
                <a:spcPct val="90000"/>
              </a:lnSpc>
              <a:buNone/>
            </a:pPr>
            <a:r>
              <a:rPr lang="es-ES" sz="4400" b="0" strike="noStrike" spc="-1">
                <a:solidFill>
                  <a:srgbClr val="FFFFFF"/>
                </a:solidFill>
                <a:latin typeface="Calibri Light"/>
                <a:ea typeface="DejaVu Sans"/>
              </a:rPr>
              <a:t>Cámaras compactas</a:t>
            </a:r>
            <a:endParaRPr lang="es-ES" sz="4400" b="0" strike="noStrike" spc="-1">
              <a:solidFill>
                <a:srgbClr val="000000"/>
              </a:solidFill>
              <a:latin typeface="Arial"/>
            </a:endParaRPr>
          </a:p>
        </p:txBody>
      </p:sp>
      <p:sp>
        <p:nvSpPr>
          <p:cNvPr id="157" name="PlaceHolder 2"/>
          <p:cNvSpPr>
            <a:spLocks noGrp="1"/>
          </p:cNvSpPr>
          <p:nvPr>
            <p:ph/>
          </p:nvPr>
        </p:nvSpPr>
        <p:spPr>
          <a:xfrm>
            <a:off x="765000" y="2286000"/>
            <a:ext cx="3382920" cy="3843720"/>
          </a:xfrm>
          <a:prstGeom prst="rect">
            <a:avLst/>
          </a:prstGeom>
          <a:noFill/>
          <a:ln w="0">
            <a:noFill/>
          </a:ln>
        </p:spPr>
        <p:txBody>
          <a:bodyPr lIns="90000" tIns="45000" rIns="90000" bIns="45000" anchor="t">
            <a:normAutofit/>
          </a:bodyPr>
          <a:lstStyle/>
          <a:p>
            <a:pPr marL="457200" indent="-457200">
              <a:lnSpc>
                <a:spcPct val="90000"/>
              </a:lnSpc>
              <a:spcBef>
                <a:spcPts val="1001"/>
              </a:spcBef>
              <a:buClr>
                <a:srgbClr val="FFFFFF"/>
              </a:buClr>
              <a:buFont typeface="Arial"/>
              <a:buChar char="•"/>
            </a:pPr>
            <a:r>
              <a:rPr lang="es-ES" sz="2000" b="0" strike="noStrike" spc="-1">
                <a:solidFill>
                  <a:srgbClr val="FFFFFF">
                    <a:alpha val="60000"/>
                  </a:srgbClr>
                </a:solidFill>
                <a:latin typeface="Calibri"/>
                <a:ea typeface="DejaVu Sans"/>
              </a:rPr>
              <a:t>Son las más comunes</a:t>
            </a:r>
            <a:endParaRPr lang="es-ES" sz="2000" b="0" strike="noStrike" spc="-1">
              <a:solidFill>
                <a:srgbClr val="000000"/>
              </a:solidFill>
              <a:latin typeface="Arial"/>
            </a:endParaRPr>
          </a:p>
          <a:p>
            <a:pPr marL="457200" indent="-457200">
              <a:lnSpc>
                <a:spcPct val="90000"/>
              </a:lnSpc>
              <a:spcBef>
                <a:spcPts val="1001"/>
              </a:spcBef>
              <a:buClr>
                <a:srgbClr val="FFFFFF"/>
              </a:buClr>
              <a:buFont typeface="Arial"/>
              <a:buChar char="•"/>
            </a:pPr>
            <a:r>
              <a:rPr lang="es-ES" sz="2000" b="0" strike="noStrike" spc="-1">
                <a:solidFill>
                  <a:srgbClr val="FFFFFF">
                    <a:alpha val="60000"/>
                  </a:srgbClr>
                </a:solidFill>
                <a:latin typeface="Calibri"/>
                <a:ea typeface="DejaVu Sans"/>
              </a:rPr>
              <a:t>Son de gran sencillez</a:t>
            </a:r>
            <a:endParaRPr lang="es-ES" sz="2000" b="0" strike="noStrike" spc="-1">
              <a:solidFill>
                <a:srgbClr val="000000"/>
              </a:solidFill>
              <a:latin typeface="Arial"/>
            </a:endParaRPr>
          </a:p>
          <a:p>
            <a:pPr marL="457200" indent="-457200">
              <a:lnSpc>
                <a:spcPct val="90000"/>
              </a:lnSpc>
              <a:spcBef>
                <a:spcPts val="1001"/>
              </a:spcBef>
              <a:buClr>
                <a:srgbClr val="FFFFFF"/>
              </a:buClr>
              <a:buFont typeface="Arial"/>
              <a:buChar char="•"/>
            </a:pPr>
            <a:r>
              <a:rPr lang="es-ES" sz="2000" b="0" strike="noStrike" spc="-1">
                <a:solidFill>
                  <a:srgbClr val="FFFFFF">
                    <a:alpha val="60000"/>
                  </a:srgbClr>
                </a:solidFill>
                <a:latin typeface="Calibri"/>
                <a:ea typeface="DejaVu Sans"/>
              </a:rPr>
              <a:t>Tienen menor costo</a:t>
            </a:r>
            <a:endParaRPr lang="es-ES" sz="2000" b="0" strike="noStrike" spc="-1">
              <a:solidFill>
                <a:srgbClr val="000000"/>
              </a:solidFill>
              <a:latin typeface="Arial"/>
            </a:endParaRPr>
          </a:p>
          <a:p>
            <a:pPr marL="457200" indent="-457200">
              <a:lnSpc>
                <a:spcPct val="90000"/>
              </a:lnSpc>
              <a:spcBef>
                <a:spcPts val="1001"/>
              </a:spcBef>
              <a:buClr>
                <a:srgbClr val="FFFFFF"/>
              </a:buClr>
              <a:buFont typeface="Arial"/>
              <a:buChar char="•"/>
            </a:pPr>
            <a:r>
              <a:rPr lang="es-ES" sz="2000" b="0" strike="noStrike" spc="-1">
                <a:solidFill>
                  <a:srgbClr val="FFFFFF">
                    <a:alpha val="60000"/>
                  </a:srgbClr>
                </a:solidFill>
                <a:latin typeface="Calibri"/>
                <a:ea typeface="DejaVu Sans"/>
              </a:rPr>
              <a:t>Objetivo no intercambiable</a:t>
            </a:r>
            <a:endParaRPr lang="es-ES" sz="2000" b="0" strike="noStrike" spc="-1">
              <a:solidFill>
                <a:srgbClr val="000000"/>
              </a:solidFill>
              <a:latin typeface="Arial"/>
            </a:endParaRPr>
          </a:p>
          <a:p>
            <a:pPr marL="457200" indent="-457200">
              <a:lnSpc>
                <a:spcPct val="90000"/>
              </a:lnSpc>
              <a:spcBef>
                <a:spcPts val="1001"/>
              </a:spcBef>
              <a:buClr>
                <a:srgbClr val="FFFFFF"/>
              </a:buClr>
              <a:buFont typeface="Arial"/>
              <a:buChar char="•"/>
            </a:pPr>
            <a:r>
              <a:rPr lang="es-ES" sz="2000" b="0" strike="noStrike" spc="-1">
                <a:solidFill>
                  <a:srgbClr val="FFFFFF">
                    <a:alpha val="60000"/>
                  </a:srgbClr>
                </a:solidFill>
                <a:latin typeface="Calibri"/>
                <a:ea typeface="DejaVu Sans"/>
              </a:rPr>
              <a:t>Visor óptico directo</a:t>
            </a:r>
            <a:endParaRPr lang="es-ES" sz="2000" b="0" strike="noStrike" spc="-1">
              <a:solidFill>
                <a:srgbClr val="000000"/>
              </a:solidFill>
              <a:latin typeface="Arial"/>
            </a:endParaRPr>
          </a:p>
        </p:txBody>
      </p:sp>
      <p:pic>
        <p:nvPicPr>
          <p:cNvPr id="158" name="Imagen 4"/>
          <p:cNvPicPr/>
          <p:nvPr/>
        </p:nvPicPr>
        <p:blipFill>
          <a:blip r:embed="rId2"/>
          <a:stretch/>
        </p:blipFill>
        <p:spPr>
          <a:xfrm>
            <a:off x="5411160" y="1435320"/>
            <a:ext cx="6013080" cy="3986640"/>
          </a:xfrm>
          <a:prstGeom prst="rect">
            <a:avLst/>
          </a:prstGeom>
          <a:ln w="0">
            <a:noFill/>
          </a:ln>
        </p:spPr>
      </p:pic>
    </p:spTree>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 name="PlaceHolder 1"/>
          <p:cNvSpPr>
            <a:spLocks noGrp="1"/>
          </p:cNvSpPr>
          <p:nvPr>
            <p:ph type="title"/>
          </p:nvPr>
        </p:nvSpPr>
        <p:spPr>
          <a:xfrm>
            <a:off x="649080" y="629280"/>
            <a:ext cx="3504240" cy="1621080"/>
          </a:xfrm>
          <a:prstGeom prst="rect">
            <a:avLst/>
          </a:prstGeom>
          <a:noFill/>
          <a:ln w="0">
            <a:noFill/>
          </a:ln>
        </p:spPr>
        <p:txBody>
          <a:bodyPr lIns="90000" tIns="45000" rIns="90000" bIns="45000" anchor="ctr">
            <a:normAutofit/>
          </a:bodyPr>
          <a:lstStyle/>
          <a:p>
            <a:pPr>
              <a:lnSpc>
                <a:spcPct val="90000"/>
              </a:lnSpc>
              <a:buNone/>
            </a:pPr>
            <a:r>
              <a:rPr lang="es-ES" sz="4400" b="0" strike="noStrike" spc="-1">
                <a:solidFill>
                  <a:srgbClr val="000000"/>
                </a:solidFill>
                <a:latin typeface="Calibri Light"/>
                <a:ea typeface="DejaVu Sans"/>
              </a:rPr>
              <a:t>Cámara reflex SLR</a:t>
            </a:r>
            <a:endParaRPr lang="es-ES" sz="4400" b="0" strike="noStrike" spc="-1">
              <a:solidFill>
                <a:srgbClr val="000000"/>
              </a:solidFill>
              <a:latin typeface="Arial"/>
            </a:endParaRPr>
          </a:p>
        </p:txBody>
      </p:sp>
      <p:sp>
        <p:nvSpPr>
          <p:cNvPr id="160" name="PlaceHolder 2"/>
          <p:cNvSpPr>
            <a:spLocks noGrp="1"/>
          </p:cNvSpPr>
          <p:nvPr>
            <p:ph/>
          </p:nvPr>
        </p:nvSpPr>
        <p:spPr>
          <a:xfrm>
            <a:off x="649080" y="2438280"/>
            <a:ext cx="3504240" cy="37843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s-ES" sz="2000" b="0" strike="noStrike" spc="-1">
                <a:solidFill>
                  <a:srgbClr val="000000"/>
                </a:solidFill>
                <a:latin typeface="Calibri"/>
                <a:ea typeface="DejaVu Sans"/>
              </a:rPr>
              <a:t>Analógicas o digitales</a:t>
            </a:r>
            <a:endParaRPr lang="es-E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s-ES" sz="2000" b="0" strike="noStrike" spc="-1">
                <a:solidFill>
                  <a:srgbClr val="000000"/>
                </a:solidFill>
                <a:latin typeface="Calibri"/>
                <a:ea typeface="DejaVu Sans"/>
              </a:rPr>
              <a:t>Control casi absoluto</a:t>
            </a:r>
            <a:endParaRPr lang="es-E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s-ES" sz="2000" b="0" strike="noStrike" spc="-1">
                <a:solidFill>
                  <a:srgbClr val="000000"/>
                </a:solidFill>
                <a:latin typeface="Calibri"/>
                <a:ea typeface="DejaVu Sans"/>
              </a:rPr>
              <a:t>Visor reflex</a:t>
            </a:r>
            <a:endParaRPr lang="es-E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s-ES" sz="2000" b="0" strike="noStrike" spc="-1">
                <a:solidFill>
                  <a:srgbClr val="000000"/>
                </a:solidFill>
                <a:latin typeface="Calibri"/>
                <a:ea typeface="DejaVu Sans"/>
              </a:rPr>
              <a:t>Exposímetro, zapata para conexión de flash externo</a:t>
            </a:r>
            <a:endParaRPr lang="es-E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s-ES" sz="2000" b="0" strike="noStrike" spc="-1">
                <a:solidFill>
                  <a:srgbClr val="000000"/>
                </a:solidFill>
                <a:latin typeface="Calibri"/>
                <a:ea typeface="DejaVu Sans"/>
              </a:rPr>
              <a:t>Control de enfoque manual</a:t>
            </a:r>
            <a:endParaRPr lang="es-E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s-ES" sz="2000" b="0" strike="noStrike" spc="-1">
                <a:solidFill>
                  <a:srgbClr val="000000"/>
                </a:solidFill>
                <a:latin typeface="Calibri"/>
                <a:ea typeface="DejaVu Sans"/>
              </a:rPr>
              <a:t>Obturadores múy rápidos</a:t>
            </a:r>
            <a:endParaRPr lang="es-ES" sz="2000" b="0" strike="noStrike" spc="-1">
              <a:solidFill>
                <a:srgbClr val="000000"/>
              </a:solidFill>
              <a:latin typeface="Arial"/>
            </a:endParaRPr>
          </a:p>
        </p:txBody>
      </p:sp>
      <p:sp>
        <p:nvSpPr>
          <p:cNvPr id="161" name="Rectangle 8"/>
          <p:cNvSpPr/>
          <p:nvPr/>
        </p:nvSpPr>
        <p:spPr>
          <a:xfrm>
            <a:off x="4638960" y="0"/>
            <a:ext cx="7551720" cy="685692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162" name="Rounded Rectangle 9"/>
          <p:cNvSpPr/>
          <p:nvPr/>
        </p:nvSpPr>
        <p:spPr>
          <a:xfrm>
            <a:off x="5123520" y="557640"/>
            <a:ext cx="6582960" cy="5738040"/>
          </a:xfrm>
          <a:prstGeom prst="roundRect">
            <a:avLst>
              <a:gd name="adj" fmla="val 0"/>
            </a:avLst>
          </a:prstGeom>
          <a:solidFill>
            <a:srgbClr val="FFFFFF"/>
          </a:solidFill>
          <a:ln w="9525">
            <a:solidFill>
              <a:srgbClr val="C8CACA"/>
            </a:solidFill>
          </a:ln>
          <a:effectLst>
            <a:outerShdw blurRad="57240" dist="19080" dir="5400000" algn="t"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163" name="Imagen 4" descr="Una cámara fotográfica&#10;&#10;Descripción generada automáticamente"/>
          <p:cNvPicPr/>
          <p:nvPr/>
        </p:nvPicPr>
        <p:blipFill>
          <a:blip r:embed="rId2"/>
          <a:stretch/>
        </p:blipFill>
        <p:spPr>
          <a:xfrm>
            <a:off x="5405760" y="874080"/>
            <a:ext cx="6018120" cy="51055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p15="http://schemas.microsoft.com/office/powerpoint/2012/main">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 name="Rectangle 8"/>
          <p:cNvSpPr/>
          <p:nvPr/>
        </p:nvSpPr>
        <p:spPr>
          <a:xfrm>
            <a:off x="0" y="0"/>
            <a:ext cx="1219104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65" name="Rectangle 10"/>
          <p:cNvSpPr/>
          <p:nvPr/>
        </p:nvSpPr>
        <p:spPr>
          <a:xfrm>
            <a:off x="548640" y="347400"/>
            <a:ext cx="11099880" cy="180036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66" name="PlaceHolder 1"/>
          <p:cNvSpPr>
            <a:spLocks noGrp="1"/>
          </p:cNvSpPr>
          <p:nvPr>
            <p:ph type="title"/>
          </p:nvPr>
        </p:nvSpPr>
        <p:spPr>
          <a:xfrm>
            <a:off x="838080" y="585360"/>
            <a:ext cx="10514520" cy="1324440"/>
          </a:xfrm>
          <a:prstGeom prst="rect">
            <a:avLst/>
          </a:prstGeom>
          <a:noFill/>
          <a:ln w="0">
            <a:noFill/>
          </a:ln>
        </p:spPr>
        <p:txBody>
          <a:bodyPr lIns="90000" tIns="45000" rIns="90000" bIns="45000" anchor="ctr">
            <a:normAutofit/>
          </a:bodyPr>
          <a:lstStyle/>
          <a:p>
            <a:pPr>
              <a:lnSpc>
                <a:spcPct val="90000"/>
              </a:lnSpc>
              <a:buNone/>
            </a:pPr>
            <a:r>
              <a:rPr lang="es-ES" sz="4400" b="0" strike="noStrike" spc="-1">
                <a:solidFill>
                  <a:srgbClr val="FFFFFF"/>
                </a:solidFill>
                <a:latin typeface="Calibri Light"/>
                <a:ea typeface="DejaVu Sans"/>
              </a:rPr>
              <a:t>Cámaras sin espejo</a:t>
            </a:r>
            <a:endParaRPr lang="es-ES" sz="4400" b="0" strike="noStrike" spc="-1">
              <a:solidFill>
                <a:srgbClr val="000000"/>
              </a:solidFill>
              <a:latin typeface="Arial"/>
            </a:endParaRPr>
          </a:p>
        </p:txBody>
      </p:sp>
      <p:pic>
        <p:nvPicPr>
          <p:cNvPr id="167" name="Imagen 4" descr="Diagrama&#10;&#10;Descripción generada automáticamente"/>
          <p:cNvPicPr/>
          <p:nvPr/>
        </p:nvPicPr>
        <p:blipFill>
          <a:blip r:embed="rId2"/>
          <a:srcRect l="1243"/>
          <a:stretch/>
        </p:blipFill>
        <p:spPr>
          <a:xfrm>
            <a:off x="841320" y="2516760"/>
            <a:ext cx="6235200" cy="3659040"/>
          </a:xfrm>
          <a:prstGeom prst="rect">
            <a:avLst/>
          </a:prstGeom>
          <a:ln w="0">
            <a:noFill/>
          </a:ln>
        </p:spPr>
      </p:pic>
      <p:sp>
        <p:nvSpPr>
          <p:cNvPr id="168" name="PlaceHolder 2"/>
          <p:cNvSpPr>
            <a:spLocks noGrp="1"/>
          </p:cNvSpPr>
          <p:nvPr>
            <p:ph/>
          </p:nvPr>
        </p:nvSpPr>
        <p:spPr>
          <a:xfrm>
            <a:off x="7546680" y="2516760"/>
            <a:ext cx="3802680" cy="3659040"/>
          </a:xfrm>
          <a:prstGeom prst="rect">
            <a:avLst/>
          </a:prstGeom>
          <a:noFill/>
          <a:ln w="0">
            <a:noFill/>
          </a:ln>
        </p:spPr>
        <p:txBody>
          <a:bodyPr lIns="90000" tIns="45000" rIns="90000" bIns="45000" anchor="ctr">
            <a:normAutofit/>
          </a:bodyPr>
          <a:lstStyle/>
          <a:p>
            <a:pPr marL="228600" indent="-228600">
              <a:lnSpc>
                <a:spcPct val="90000"/>
              </a:lnSpc>
              <a:spcBef>
                <a:spcPts val="1001"/>
              </a:spcBef>
              <a:buClr>
                <a:srgbClr val="000000"/>
              </a:buClr>
              <a:buFont typeface="Arial"/>
              <a:buChar char="•"/>
            </a:pPr>
            <a:r>
              <a:rPr lang="es-ES" sz="2200" b="0" strike="noStrike" spc="-1">
                <a:solidFill>
                  <a:srgbClr val="000000"/>
                </a:solidFill>
                <a:latin typeface="Calibri"/>
                <a:ea typeface="DejaVu Sans"/>
              </a:rPr>
              <a:t>Objetivo intercambiable</a:t>
            </a:r>
            <a:endParaRPr lang="es-ES" sz="22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s-ES" sz="2200" b="0" strike="noStrike" spc="-1">
                <a:solidFill>
                  <a:srgbClr val="000000"/>
                </a:solidFill>
                <a:latin typeface="Calibri"/>
                <a:ea typeface="DejaVu Sans"/>
              </a:rPr>
              <a:t>Visor digitales</a:t>
            </a:r>
            <a:endParaRPr lang="es-ES" sz="2200" b="0" strike="noStrike" spc="-1">
              <a:solidFill>
                <a:srgbClr val="000000"/>
              </a:solidFill>
              <a:latin typeface="Arial"/>
            </a:endParaRPr>
          </a:p>
        </p:txBody>
      </p:sp>
    </p:spTree>
  </p:cSld>
  <p:clrMapOvr>
    <a:masterClrMapping/>
  </p:clrMapOvr>
  <p:transition spd="slow">
    <p:comb/>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 name="Rectangle 11"/>
          <p:cNvSpPr/>
          <p:nvPr/>
        </p:nvSpPr>
        <p:spPr>
          <a:xfrm>
            <a:off x="597960" y="365040"/>
            <a:ext cx="6024960" cy="57916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70" name="PlaceHolder 1"/>
          <p:cNvSpPr>
            <a:spLocks noGrp="1"/>
          </p:cNvSpPr>
          <p:nvPr>
            <p:ph type="title"/>
          </p:nvPr>
        </p:nvSpPr>
        <p:spPr>
          <a:xfrm>
            <a:off x="951120" y="700200"/>
            <a:ext cx="5373360" cy="1187640"/>
          </a:xfrm>
          <a:prstGeom prst="rect">
            <a:avLst/>
          </a:prstGeom>
          <a:noFill/>
          <a:ln w="0">
            <a:noFill/>
          </a:ln>
        </p:spPr>
        <p:txBody>
          <a:bodyPr lIns="90000" tIns="45000" rIns="90000" bIns="45000" anchor="ctr">
            <a:normAutofit/>
          </a:bodyPr>
          <a:lstStyle/>
          <a:p>
            <a:pPr>
              <a:lnSpc>
                <a:spcPct val="90000"/>
              </a:lnSpc>
              <a:buNone/>
            </a:pPr>
            <a:r>
              <a:rPr lang="es-ES" sz="4400" b="0" strike="noStrike" spc="-1">
                <a:solidFill>
                  <a:srgbClr val="FFFFFF"/>
                </a:solidFill>
                <a:latin typeface="Calibri Light"/>
                <a:ea typeface="DejaVu Sans"/>
              </a:rPr>
              <a:t>Cámaras digitales</a:t>
            </a:r>
            <a:endParaRPr lang="es-ES" sz="4400" b="0" strike="noStrike" spc="-1">
              <a:solidFill>
                <a:srgbClr val="000000"/>
              </a:solidFill>
              <a:latin typeface="Arial"/>
            </a:endParaRPr>
          </a:p>
        </p:txBody>
      </p:sp>
      <p:sp>
        <p:nvSpPr>
          <p:cNvPr id="171" name="PlaceHolder 2"/>
          <p:cNvSpPr>
            <a:spLocks noGrp="1"/>
          </p:cNvSpPr>
          <p:nvPr>
            <p:ph/>
          </p:nvPr>
        </p:nvSpPr>
        <p:spPr>
          <a:xfrm>
            <a:off x="951120" y="2066400"/>
            <a:ext cx="5373360" cy="378720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FFFFFF"/>
              </a:buClr>
              <a:buFont typeface="Arial"/>
              <a:buChar char="•"/>
            </a:pPr>
            <a:r>
              <a:rPr lang="es-ES" sz="2200" b="0" strike="noStrike" spc="-1">
                <a:solidFill>
                  <a:srgbClr val="FFFFFF"/>
                </a:solidFill>
                <a:latin typeface="Calibri"/>
                <a:ea typeface="DejaVu Sans"/>
              </a:rPr>
              <a:t>Dispositivo electrónico</a:t>
            </a:r>
            <a:endParaRPr lang="es-ES" sz="2200" b="0" strike="noStrike" spc="-1">
              <a:solidFill>
                <a:srgbClr val="000000"/>
              </a:solidFill>
              <a:latin typeface="Arial"/>
            </a:endParaRPr>
          </a:p>
          <a:p>
            <a:pPr marL="228600" indent="-228600">
              <a:lnSpc>
                <a:spcPct val="90000"/>
              </a:lnSpc>
              <a:spcBef>
                <a:spcPts val="1001"/>
              </a:spcBef>
              <a:buClr>
                <a:srgbClr val="FFFFFF"/>
              </a:buClr>
              <a:buFont typeface="Arial"/>
              <a:buChar char="•"/>
            </a:pPr>
            <a:r>
              <a:rPr lang="es-ES" sz="2200" b="0" strike="noStrike" spc="-1">
                <a:solidFill>
                  <a:srgbClr val="FFFFFF"/>
                </a:solidFill>
                <a:latin typeface="Calibri"/>
                <a:ea typeface="DejaVu Sans"/>
              </a:rPr>
              <a:t>Almacenamiento electrónico en lugar de películas fotográficas</a:t>
            </a:r>
            <a:endParaRPr lang="es-ES" sz="2200" b="0" strike="noStrike" spc="-1">
              <a:solidFill>
                <a:srgbClr val="000000"/>
              </a:solidFill>
              <a:latin typeface="Arial"/>
            </a:endParaRPr>
          </a:p>
        </p:txBody>
      </p:sp>
      <p:pic>
        <p:nvPicPr>
          <p:cNvPr id="172" name="Imagen 6"/>
          <p:cNvPicPr/>
          <p:nvPr/>
        </p:nvPicPr>
        <p:blipFill>
          <a:blip r:embed="rId2"/>
          <a:stretch/>
        </p:blipFill>
        <p:spPr>
          <a:xfrm>
            <a:off x="7849440" y="365760"/>
            <a:ext cx="2825280" cy="2787840"/>
          </a:xfrm>
          <a:prstGeom prst="rect">
            <a:avLst/>
          </a:prstGeom>
          <a:ln w="0">
            <a:noFill/>
          </a:ln>
        </p:spPr>
      </p:pic>
      <p:pic>
        <p:nvPicPr>
          <p:cNvPr id="173" name="Imagen 4" descr="Imagen que contiene tabla&#10;&#10;Descripción generada automáticamente"/>
          <p:cNvPicPr/>
          <p:nvPr/>
        </p:nvPicPr>
        <p:blipFill>
          <a:blip r:embed="rId3"/>
          <a:stretch/>
        </p:blipFill>
        <p:spPr>
          <a:xfrm>
            <a:off x="7166880" y="3368880"/>
            <a:ext cx="4190040" cy="27878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xmlns:p15="http://schemas.microsoft.com/office/powerpoint/2012/main">
      <p:transition spd="slow">
        <p:checker dir="horz"/>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es-ES" sz="4400" b="0" strike="noStrike" spc="-1">
                <a:solidFill>
                  <a:srgbClr val="000000"/>
                </a:solidFill>
                <a:latin typeface="Calibri Light"/>
                <a:ea typeface="DejaVu Sans"/>
              </a:rPr>
              <a:t>Cámaras menos habituales</a:t>
            </a:r>
            <a:endParaRPr lang="es-ES" sz="4400" b="0" strike="noStrike" spc="-1">
              <a:solidFill>
                <a:srgbClr val="000000"/>
              </a:solidFill>
              <a:latin typeface="Arial"/>
            </a:endParaRPr>
          </a:p>
        </p:txBody>
      </p:sp>
      <p:sp>
        <p:nvSpPr>
          <p:cNvPr id="175" name="PlaceHolder 2"/>
          <p:cNvSpPr>
            <a:spLocks noGrp="1"/>
          </p:cNvSpPr>
          <p:nvPr>
            <p:ph/>
          </p:nvPr>
        </p:nvSpPr>
        <p:spPr>
          <a:xfrm>
            <a:off x="838080" y="1825560"/>
            <a:ext cx="10514520" cy="4350240"/>
          </a:xfrm>
          <a:prstGeom prst="rect">
            <a:avLst/>
          </a:prstGeom>
          <a:noFill/>
          <a:ln w="0">
            <a:noFill/>
          </a:ln>
        </p:spPr>
        <p:txBody>
          <a:bodyPr lIns="90000" tIns="45000" rIns="90000" bIns="45000" anchor="t">
            <a:normAutofit/>
          </a:bodyPr>
          <a:lstStyle/>
          <a:p>
            <a:pPr marL="228600" indent="-228600">
              <a:lnSpc>
                <a:spcPct val="90000"/>
              </a:lnSpc>
              <a:spcBef>
                <a:spcPts val="1001"/>
              </a:spcBef>
              <a:buNone/>
              <a:tabLst>
                <a:tab pos="0" algn="l"/>
              </a:tabLst>
            </a:pPr>
            <a:r>
              <a:rPr lang="es-ES" sz="2800" b="0" strike="noStrike" spc="-1">
                <a:solidFill>
                  <a:srgbClr val="000000"/>
                </a:solidFill>
                <a:latin typeface="Calibri"/>
                <a:ea typeface="DejaVu Sans"/>
              </a:rPr>
              <a:t>Cámara estudio              Cámara TLR          Cámara panorámica</a:t>
            </a:r>
            <a:endParaRPr lang="es-ES" sz="2800" b="0" strike="noStrike" spc="-1">
              <a:solidFill>
                <a:srgbClr val="000000"/>
              </a:solidFill>
              <a:latin typeface="Arial"/>
            </a:endParaRPr>
          </a:p>
          <a:p>
            <a:pPr marL="228600" indent="-228600">
              <a:lnSpc>
                <a:spcPct val="90000"/>
              </a:lnSpc>
              <a:spcBef>
                <a:spcPts val="1001"/>
              </a:spcBef>
              <a:buNone/>
              <a:tabLst>
                <a:tab pos="0" algn="l"/>
              </a:tabLst>
            </a:pPr>
            <a:endParaRPr lang="es-ES" sz="2800" b="0" strike="noStrike" spc="-1">
              <a:solidFill>
                <a:srgbClr val="000000"/>
              </a:solidFill>
              <a:latin typeface="Arial"/>
            </a:endParaRPr>
          </a:p>
          <a:p>
            <a:pPr marL="228600" indent="-228600">
              <a:lnSpc>
                <a:spcPct val="90000"/>
              </a:lnSpc>
              <a:spcBef>
                <a:spcPts val="1001"/>
              </a:spcBef>
              <a:buNone/>
              <a:tabLst>
                <a:tab pos="0" algn="l"/>
              </a:tabLst>
            </a:pPr>
            <a:endParaRPr lang="es-ES" sz="2800" b="0" strike="noStrike" spc="-1">
              <a:solidFill>
                <a:srgbClr val="000000"/>
              </a:solidFill>
              <a:latin typeface="Arial"/>
            </a:endParaRPr>
          </a:p>
          <a:p>
            <a:pPr marL="228600" indent="-228600">
              <a:lnSpc>
                <a:spcPct val="90000"/>
              </a:lnSpc>
              <a:spcBef>
                <a:spcPts val="1001"/>
              </a:spcBef>
              <a:buNone/>
              <a:tabLst>
                <a:tab pos="0" algn="l"/>
              </a:tabLst>
            </a:pPr>
            <a:endParaRPr lang="es-ES" sz="2800" b="0" strike="noStrike" spc="-1">
              <a:solidFill>
                <a:srgbClr val="000000"/>
              </a:solidFill>
              <a:latin typeface="Arial"/>
            </a:endParaRPr>
          </a:p>
          <a:p>
            <a:pPr marL="228600" indent="-228600">
              <a:lnSpc>
                <a:spcPct val="90000"/>
              </a:lnSpc>
              <a:spcBef>
                <a:spcPts val="1001"/>
              </a:spcBef>
              <a:buNone/>
              <a:tabLst>
                <a:tab pos="0" algn="l"/>
              </a:tabLst>
            </a:pPr>
            <a:endParaRPr lang="es-ES" sz="2800" b="0" strike="noStrike" spc="-1">
              <a:solidFill>
                <a:srgbClr val="000000"/>
              </a:solidFill>
              <a:latin typeface="Arial"/>
            </a:endParaRPr>
          </a:p>
          <a:p>
            <a:pPr marL="228600" indent="-228600">
              <a:lnSpc>
                <a:spcPct val="90000"/>
              </a:lnSpc>
              <a:spcBef>
                <a:spcPts val="1001"/>
              </a:spcBef>
              <a:buNone/>
              <a:tabLst>
                <a:tab pos="0" algn="l"/>
              </a:tabLst>
            </a:pPr>
            <a:r>
              <a:rPr lang="es-ES" sz="2800" b="0" strike="noStrike" spc="-1">
                <a:solidFill>
                  <a:srgbClr val="000000"/>
                </a:solidFill>
                <a:latin typeface="Calibri"/>
                <a:ea typeface="DejaVu Sans"/>
              </a:rPr>
              <a:t>Cámara subacuática</a:t>
            </a:r>
            <a:endParaRPr lang="es-ES" sz="2800" b="0" strike="noStrike" spc="-1">
              <a:solidFill>
                <a:srgbClr val="000000"/>
              </a:solidFill>
              <a:latin typeface="Arial"/>
            </a:endParaRPr>
          </a:p>
          <a:p>
            <a:pPr marL="228600" indent="-228600">
              <a:lnSpc>
                <a:spcPct val="90000"/>
              </a:lnSpc>
              <a:spcBef>
                <a:spcPts val="1001"/>
              </a:spcBef>
              <a:buNone/>
              <a:tabLst>
                <a:tab pos="0" algn="l"/>
              </a:tabLst>
            </a:pPr>
            <a:endParaRPr lang="es-ES" sz="2800" b="0" strike="noStrike" spc="-1">
              <a:solidFill>
                <a:srgbClr val="000000"/>
              </a:solidFill>
              <a:latin typeface="Arial"/>
            </a:endParaRPr>
          </a:p>
        </p:txBody>
      </p:sp>
      <p:pic>
        <p:nvPicPr>
          <p:cNvPr id="176" name="Imagen 4" descr="Imagen que contiene equipaje, maleta, cámara, luz&#10;&#10;Descripción generada automáticamente"/>
          <p:cNvPicPr/>
          <p:nvPr/>
        </p:nvPicPr>
        <p:blipFill>
          <a:blip r:embed="rId2"/>
          <a:stretch/>
        </p:blipFill>
        <p:spPr>
          <a:xfrm>
            <a:off x="842040" y="2375280"/>
            <a:ext cx="2599200" cy="1761120"/>
          </a:xfrm>
          <a:prstGeom prst="rect">
            <a:avLst/>
          </a:prstGeom>
          <a:ln w="0">
            <a:noFill/>
          </a:ln>
        </p:spPr>
      </p:pic>
      <p:pic>
        <p:nvPicPr>
          <p:cNvPr id="177" name="Imagen 5"/>
          <p:cNvPicPr/>
          <p:nvPr/>
        </p:nvPicPr>
        <p:blipFill>
          <a:blip r:embed="rId3"/>
          <a:stretch/>
        </p:blipFill>
        <p:spPr>
          <a:xfrm>
            <a:off x="4294800" y="2373120"/>
            <a:ext cx="1818360" cy="2513520"/>
          </a:xfrm>
          <a:prstGeom prst="rect">
            <a:avLst/>
          </a:prstGeom>
          <a:ln w="0">
            <a:noFill/>
          </a:ln>
        </p:spPr>
      </p:pic>
      <p:pic>
        <p:nvPicPr>
          <p:cNvPr id="178" name="Imagen 6"/>
          <p:cNvPicPr/>
          <p:nvPr/>
        </p:nvPicPr>
        <p:blipFill>
          <a:blip r:embed="rId4"/>
          <a:stretch/>
        </p:blipFill>
        <p:spPr>
          <a:xfrm>
            <a:off x="6277320" y="2372040"/>
            <a:ext cx="2785320" cy="1638720"/>
          </a:xfrm>
          <a:prstGeom prst="rect">
            <a:avLst/>
          </a:prstGeom>
          <a:ln w="0">
            <a:noFill/>
          </a:ln>
        </p:spPr>
      </p:pic>
      <p:pic>
        <p:nvPicPr>
          <p:cNvPr id="179" name="Imagen 7"/>
          <p:cNvPicPr/>
          <p:nvPr/>
        </p:nvPicPr>
        <p:blipFill>
          <a:blip r:embed="rId5"/>
          <a:stretch/>
        </p:blipFill>
        <p:spPr>
          <a:xfrm>
            <a:off x="9056520" y="2370600"/>
            <a:ext cx="2503440" cy="1641240"/>
          </a:xfrm>
          <a:prstGeom prst="rect">
            <a:avLst/>
          </a:prstGeom>
          <a:ln w="0">
            <a:noFill/>
          </a:ln>
        </p:spPr>
      </p:pic>
      <p:pic>
        <p:nvPicPr>
          <p:cNvPr id="180" name="Imagen 8"/>
          <p:cNvPicPr/>
          <p:nvPr/>
        </p:nvPicPr>
        <p:blipFill>
          <a:blip r:embed="rId6"/>
          <a:stretch/>
        </p:blipFill>
        <p:spPr>
          <a:xfrm>
            <a:off x="894240" y="4819680"/>
            <a:ext cx="2466000" cy="1846800"/>
          </a:xfrm>
          <a:prstGeom prst="rect">
            <a:avLst/>
          </a:prstGeom>
          <a:ln w="0">
            <a:noFill/>
          </a:ln>
        </p:spPr>
      </p:pic>
      <p:pic>
        <p:nvPicPr>
          <p:cNvPr id="181" name="Imagen 9"/>
          <p:cNvPicPr/>
          <p:nvPr/>
        </p:nvPicPr>
        <p:blipFill>
          <a:blip r:embed="rId7"/>
          <a:stretch/>
        </p:blipFill>
        <p:spPr>
          <a:xfrm>
            <a:off x="3551040" y="4813920"/>
            <a:ext cx="1810800" cy="18583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xmlns:p15="http://schemas.microsoft.com/office/powerpoint/2012/main">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Imagen 2" descr="Icono&#10;&#10;Descripción generada automáticamente"/>
          <p:cNvPicPr/>
          <p:nvPr/>
        </p:nvPicPr>
        <p:blipFill>
          <a:blip r:embed="rId2"/>
          <a:stretch/>
        </p:blipFill>
        <p:spPr>
          <a:xfrm>
            <a:off x="5488200" y="1991160"/>
            <a:ext cx="2070360" cy="1802520"/>
          </a:xfrm>
          <a:prstGeom prst="rect">
            <a:avLst/>
          </a:prstGeom>
          <a:ln w="0">
            <a:noFill/>
          </a:ln>
        </p:spPr>
      </p:pic>
      <p:pic>
        <p:nvPicPr>
          <p:cNvPr id="183" name="Imagen 4"/>
          <p:cNvPicPr/>
          <p:nvPr/>
        </p:nvPicPr>
        <p:blipFill>
          <a:blip r:embed="rId3"/>
          <a:stretch/>
        </p:blipFill>
        <p:spPr>
          <a:xfrm>
            <a:off x="3645360" y="711000"/>
            <a:ext cx="3081240" cy="4350240"/>
          </a:xfrm>
          <a:prstGeom prst="rect">
            <a:avLst/>
          </a:prstGeom>
          <a:ln w="0">
            <a:noFill/>
          </a:ln>
        </p:spPr>
      </p:pic>
      <p:pic>
        <p:nvPicPr>
          <p:cNvPr id="184" name="Imagen 5"/>
          <p:cNvPicPr/>
          <p:nvPr/>
        </p:nvPicPr>
        <p:blipFill>
          <a:blip r:embed="rId4"/>
          <a:stretch/>
        </p:blipFill>
        <p:spPr>
          <a:xfrm>
            <a:off x="6016320" y="2470680"/>
            <a:ext cx="1011960" cy="1011960"/>
          </a:xfrm>
          <a:prstGeom prst="rect">
            <a:avLst/>
          </a:prstGeom>
          <a:ln w="0">
            <a:noFill/>
          </a:ln>
        </p:spPr>
      </p:pic>
      <p:pic>
        <p:nvPicPr>
          <p:cNvPr id="185" name="Imagen 184"/>
          <p:cNvPicPr/>
          <p:nvPr/>
        </p:nvPicPr>
        <p:blipFill>
          <a:blip r:embed="rId5"/>
          <a:stretch/>
        </p:blipFill>
        <p:spPr>
          <a:xfrm>
            <a:off x="2880000" y="900000"/>
            <a:ext cx="6660000" cy="49950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repl">
                                        <p:cTn id="7" dur="600" fill="hold"/>
                                        <p:tgtEl>
                                          <p:spTgt spid="183"/>
                                        </p:tgtEl>
                                        <p:attrNameLst>
                                          <p:attrName>ppt_x</p:attrName>
                                        </p:attrNameLst>
                                      </p:cBhvr>
                                      <p:tavLst>
                                        <p:tav tm="0">
                                          <p:val>
                                            <p:strVal val="0-#ppt_w/2"/>
                                          </p:val>
                                        </p:tav>
                                        <p:tav tm="100000">
                                          <p:val>
                                            <p:strVal val="#ppt_x"/>
                                          </p:val>
                                        </p:tav>
                                      </p:tavLst>
                                    </p:anim>
                                    <p:anim calcmode="lin" valueType="num">
                                      <p:cBhvr additive="repl">
                                        <p:cTn id="8" dur="600" fill="hold"/>
                                        <p:tgtEl>
                                          <p:spTgt spid="18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4"/>
                                        </p:tgtEl>
                                        <p:attrNameLst>
                                          <p:attrName>style.visibility</p:attrName>
                                        </p:attrNameLst>
                                      </p:cBhvr>
                                      <p:to>
                                        <p:strVal val="visible"/>
                                      </p:to>
                                    </p:set>
                                    <p:anim calcmode="lin" valueType="num">
                                      <p:cBhvr additive="repl">
                                        <p:cTn id="11" dur="588" fill="hold"/>
                                        <p:tgtEl>
                                          <p:spTgt spid="184"/>
                                        </p:tgtEl>
                                        <p:attrNameLst>
                                          <p:attrName>ppt_x</p:attrName>
                                        </p:attrNameLst>
                                      </p:cBhvr>
                                      <p:tavLst>
                                        <p:tav tm="0">
                                          <p:val>
                                            <p:strVal val="0-#ppt_w/2"/>
                                          </p:val>
                                        </p:tav>
                                        <p:tav tm="100000">
                                          <p:val>
                                            <p:strVal val="#ppt_x"/>
                                          </p:val>
                                        </p:tav>
                                      </p:tavLst>
                                    </p:anim>
                                    <p:anim calcmode="lin" valueType="num">
                                      <p:cBhvr additive="repl">
                                        <p:cTn id="12" dur="588" fill="hold"/>
                                        <p:tgtEl>
                                          <p:spTgt spid="184"/>
                                        </p:tgtEl>
                                        <p:attrNameLst>
                                          <p:attrName>ppt_y</p:attrName>
                                        </p:attrNameLst>
                                      </p:cBhvr>
                                      <p:tavLst>
                                        <p:tav tm="0">
                                          <p:val>
                                            <p:strVal val="#ppt_y"/>
                                          </p:val>
                                        </p:tav>
                                        <p:tav tm="100000">
                                          <p:val>
                                            <p:strVal val="#ppt_y"/>
                                          </p:val>
                                        </p:tav>
                                      </p:tavLst>
                                    </p:anim>
                                  </p:childTnLst>
                                </p:cTn>
                              </p:par>
                              <p:par>
                                <p:cTn id="13" presetID="1" presetClass="exit" fill="hold" nodeType="withEffect">
                                  <p:stCondLst>
                                    <p:cond delay="4500"/>
                                  </p:stCondLst>
                                  <p:childTnLst>
                                    <p:set>
                                      <p:cBhvr>
                                        <p:cTn id="14" dur="1" fill="hold">
                                          <p:stCondLst>
                                            <p:cond delay="0"/>
                                          </p:stCondLst>
                                        </p:cTn>
                                        <p:tgtEl>
                                          <p:spTgt spid="184"/>
                                        </p:tgtEl>
                                        <p:attrNameLst>
                                          <p:attrName>style.visibility</p:attrName>
                                        </p:attrNameLst>
                                      </p:cBhvr>
                                      <p:to>
                                        <p:strVal val="hidden"/>
                                      </p:to>
                                    </p:set>
                                  </p:childTnLst>
                                </p:cTn>
                              </p:par>
                              <p:par>
                                <p:cTn id="15" presetID="1" presetClass="entr" fill="hold" nodeType="withEffect">
                                  <p:stCondLst>
                                    <p:cond delay="4500"/>
                                  </p:stCondLst>
                                  <p:childTnLst>
                                    <p:set>
                                      <p:cBhvr>
                                        <p:cTn id="16" dur="1" fill="hold">
                                          <p:stCondLst>
                                            <p:cond delay="0"/>
                                          </p:stCondLst>
                                        </p:cTn>
                                        <p:tgtEl>
                                          <p:spTgt spid="182"/>
                                        </p:tgtEl>
                                        <p:attrNameLst>
                                          <p:attrName>style.visibility</p:attrName>
                                        </p:attrNameLst>
                                      </p:cBhvr>
                                      <p:to>
                                        <p:strVal val="visible"/>
                                      </p:to>
                                    </p:set>
                                  </p:childTnLst>
                                </p:cTn>
                              </p:par>
                              <p:par>
                                <p:cTn id="17" presetID="1" presetClass="exit" fill="hold" nodeType="withEffect">
                                  <p:stCondLst>
                                    <p:cond delay="7000"/>
                                  </p:stCondLst>
                                  <p:childTnLst>
                                    <p:set>
                                      <p:cBhvr>
                                        <p:cTn id="18" dur="1" fill="hold">
                                          <p:stCondLst>
                                            <p:cond delay="0"/>
                                          </p:stCondLst>
                                        </p:cTn>
                                        <p:tgtEl>
                                          <p:spTgt spid="182"/>
                                        </p:tgtEl>
                                        <p:attrNameLst>
                                          <p:attrName>style.visibility</p:attrName>
                                        </p:attrNameLst>
                                      </p:cBhvr>
                                      <p:to>
                                        <p:strVal val="hidden"/>
                                      </p:to>
                                    </p:set>
                                  </p:childTnLst>
                                </p:cTn>
                              </p:par>
                              <p:par>
                                <p:cTn id="19" presetID="1" presetClass="exit" fill="hold" nodeType="withEffect">
                                  <p:stCondLst>
                                    <p:cond delay="7000"/>
                                  </p:stCondLst>
                                  <p:childTnLst>
                                    <p:set>
                                      <p:cBhvr>
                                        <p:cTn id="20" fill="hold">
                                          <p:stCondLst>
                                            <p:cond delay="0"/>
                                          </p:stCondLst>
                                        </p:cTn>
                                        <p:tgtEl>
                                          <p:spTgt spid="183"/>
                                        </p:tgtEl>
                                        <p:attrNameLst>
                                          <p:attrName>style.visibility</p:attrName>
                                        </p:attrNameLst>
                                      </p:cBhvr>
                                      <p:to>
                                        <p:strVal val="hidden"/>
                                      </p:to>
                                    </p:set>
                                  </p:childTnLst>
                                </p:cTn>
                              </p:par>
                              <p:par>
                                <p:cTn id="21" presetID="1" presetClass="entr" fill="hold" nodeType="withEffect">
                                  <p:stCondLst>
                                    <p:cond delay="7000"/>
                                  </p:stCondLst>
                                  <p:childTnLst>
                                    <p:set>
                                      <p:cBhvr>
                                        <p:cTn id="22"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 name="Rectangle 10"/>
          <p:cNvSpPr/>
          <p:nvPr/>
        </p:nvSpPr>
        <p:spPr>
          <a:xfrm>
            <a:off x="597960" y="365040"/>
            <a:ext cx="6024960" cy="57916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47" name="PlaceHolder 1"/>
          <p:cNvSpPr>
            <a:spLocks noGrp="1"/>
          </p:cNvSpPr>
          <p:nvPr>
            <p:ph type="title"/>
          </p:nvPr>
        </p:nvSpPr>
        <p:spPr>
          <a:xfrm>
            <a:off x="951120" y="700200"/>
            <a:ext cx="5373360" cy="1187640"/>
          </a:xfrm>
          <a:prstGeom prst="rect">
            <a:avLst/>
          </a:prstGeom>
          <a:noFill/>
          <a:ln w="0">
            <a:noFill/>
          </a:ln>
        </p:spPr>
        <p:txBody>
          <a:bodyPr lIns="90000" tIns="45000" rIns="90000" bIns="45000" anchor="ctr">
            <a:normAutofit/>
          </a:bodyPr>
          <a:lstStyle/>
          <a:p>
            <a:pPr>
              <a:lnSpc>
                <a:spcPct val="90000"/>
              </a:lnSpc>
              <a:buNone/>
            </a:pPr>
            <a:r>
              <a:rPr lang="es-ES" spc="-1" dirty="0">
                <a:solidFill>
                  <a:srgbClr val="FFFFFF"/>
                </a:solidFill>
                <a:latin typeface="Calibri Light"/>
              </a:rPr>
              <a:t>Webcam</a:t>
            </a:r>
            <a:endParaRPr lang="es-ES" sz="4400" b="0" strike="noStrike" spc="-1" dirty="0">
              <a:solidFill>
                <a:srgbClr val="000000"/>
              </a:solidFill>
              <a:latin typeface="Arial"/>
            </a:endParaRPr>
          </a:p>
        </p:txBody>
      </p:sp>
      <p:sp>
        <p:nvSpPr>
          <p:cNvPr id="148" name="PlaceHolder 2"/>
          <p:cNvSpPr>
            <a:spLocks noGrp="1"/>
          </p:cNvSpPr>
          <p:nvPr>
            <p:ph/>
          </p:nvPr>
        </p:nvSpPr>
        <p:spPr>
          <a:xfrm>
            <a:off x="951120" y="2066400"/>
            <a:ext cx="5373360" cy="3787200"/>
          </a:xfrm>
          <a:prstGeom prst="rect">
            <a:avLst/>
          </a:prstGeom>
          <a:noFill/>
          <a:ln w="0">
            <a:noFill/>
          </a:ln>
        </p:spPr>
        <p:txBody>
          <a:bodyPr lIns="90000" tIns="45000" rIns="90000" bIns="45000" anchor="t">
            <a:normAutofit/>
          </a:bodyPr>
          <a:lstStyle/>
          <a:p>
            <a:pPr>
              <a:spcBef>
                <a:spcPts val="1001"/>
              </a:spcBef>
              <a:buNone/>
              <a:tabLst>
                <a:tab pos="0" algn="l"/>
              </a:tabLst>
            </a:pPr>
            <a:r>
              <a:rPr lang="es-ES" sz="2200" spc="-1" dirty="0">
                <a:solidFill>
                  <a:srgbClr val="FFFFFF"/>
                </a:solidFill>
                <a:latin typeface="Calibri"/>
              </a:rPr>
              <a:t>Es una pequeña cámara digital</a:t>
            </a:r>
          </a:p>
          <a:p>
            <a:pPr>
              <a:spcBef>
                <a:spcPts val="1001"/>
              </a:spcBef>
              <a:buNone/>
              <a:tabLst>
                <a:tab pos="0" algn="l"/>
              </a:tabLst>
            </a:pPr>
            <a:endParaRPr lang="es-ES" sz="2200" spc="-1" dirty="0">
              <a:solidFill>
                <a:srgbClr val="FFFFFF"/>
              </a:solidFill>
              <a:latin typeface="Calibri"/>
            </a:endParaRPr>
          </a:p>
          <a:p>
            <a:pPr>
              <a:spcBef>
                <a:spcPts val="1001"/>
              </a:spcBef>
              <a:buNone/>
              <a:tabLst>
                <a:tab pos="0" algn="l"/>
              </a:tabLst>
            </a:pPr>
            <a:endParaRPr lang="es-ES" sz="2200" spc="-1" dirty="0">
              <a:solidFill>
                <a:srgbClr val="FFFFFF"/>
              </a:solidFill>
              <a:latin typeface="Calibri"/>
            </a:endParaRPr>
          </a:p>
          <a:p>
            <a:pPr>
              <a:spcBef>
                <a:spcPts val="1001"/>
              </a:spcBef>
              <a:buNone/>
              <a:tabLst>
                <a:tab pos="0" algn="l"/>
              </a:tabLst>
            </a:pPr>
            <a:r>
              <a:rPr lang="es-ES" sz="2200" spc="-1" dirty="0">
                <a:solidFill>
                  <a:srgbClr val="FFFFFF"/>
                </a:solidFill>
                <a:latin typeface="Calibri"/>
              </a:rPr>
              <a:t>El mercado está dividido en dos </a:t>
            </a:r>
            <a:r>
              <a:rPr lang="es-ES" sz="2200" spc="-1" dirty="0" err="1">
                <a:solidFill>
                  <a:srgbClr val="FFFFFF"/>
                </a:solidFill>
                <a:latin typeface="Calibri"/>
              </a:rPr>
              <a:t>categorias</a:t>
            </a:r>
            <a:r>
              <a:rPr lang="es-ES" sz="2200" spc="-1" dirty="0">
                <a:solidFill>
                  <a:srgbClr val="FFFFFF"/>
                </a:solidFill>
                <a:latin typeface="Calibri"/>
              </a:rPr>
              <a:t>:</a:t>
            </a:r>
          </a:p>
          <a:p>
            <a:pPr>
              <a:spcBef>
                <a:spcPts val="1001"/>
              </a:spcBef>
              <a:tabLst>
                <a:tab pos="0" algn="l"/>
              </a:tabLst>
            </a:pPr>
            <a:r>
              <a:rPr lang="es-ES" sz="2200" spc="-1" dirty="0">
                <a:solidFill>
                  <a:srgbClr val="FFFFFF"/>
                </a:solidFill>
                <a:latin typeface="Calibri"/>
              </a:rPr>
              <a:t>Webcam para "trabajar" (videoconferencias, videollamadas)</a:t>
            </a:r>
          </a:p>
          <a:p>
            <a:pPr marL="0" indent="0">
              <a:spcBef>
                <a:spcPts val="1001"/>
              </a:spcBef>
              <a:buNone/>
              <a:tabLst>
                <a:tab pos="0" algn="l"/>
              </a:tabLst>
            </a:pPr>
            <a:endParaRPr lang="es-ES" sz="2200" spc="-1" dirty="0">
              <a:solidFill>
                <a:srgbClr val="FFFFFF"/>
              </a:solidFill>
              <a:latin typeface="Calibri"/>
            </a:endParaRPr>
          </a:p>
          <a:p>
            <a:pPr>
              <a:spcBef>
                <a:spcPts val="1001"/>
              </a:spcBef>
              <a:tabLst>
                <a:tab pos="0" algn="l"/>
              </a:tabLst>
            </a:pPr>
            <a:r>
              <a:rPr lang="es-ES" sz="2200" spc="-1" dirty="0">
                <a:solidFill>
                  <a:srgbClr val="FFFFFF"/>
                </a:solidFill>
                <a:latin typeface="Calibri"/>
              </a:rPr>
              <a:t>Webcam de </a:t>
            </a:r>
            <a:r>
              <a:rPr lang="es-ES" sz="2200" spc="-1" dirty="0" err="1">
                <a:solidFill>
                  <a:srgbClr val="FFFFFF"/>
                </a:solidFill>
                <a:latin typeface="Calibri"/>
              </a:rPr>
              <a:t>streaming</a:t>
            </a:r>
            <a:r>
              <a:rPr lang="es-ES" sz="2200" spc="-1" dirty="0">
                <a:solidFill>
                  <a:srgbClr val="FFFFFF"/>
                </a:solidFill>
                <a:latin typeface="Calibri"/>
              </a:rPr>
              <a:t> en vivo</a:t>
            </a:r>
          </a:p>
        </p:txBody>
      </p:sp>
      <p:pic>
        <p:nvPicPr>
          <p:cNvPr id="2" name="Imagen 2">
            <a:extLst>
              <a:ext uri="{FF2B5EF4-FFF2-40B4-BE49-F238E27FC236}">
                <a16:creationId xmlns:a16="http://schemas.microsoft.com/office/drawing/2014/main" id="{305420C4-F581-FFC6-9805-458B0FFEC424}"/>
              </a:ext>
            </a:extLst>
          </p:cNvPr>
          <p:cNvPicPr>
            <a:picLocks noChangeAspect="1"/>
          </p:cNvPicPr>
          <p:nvPr/>
        </p:nvPicPr>
        <p:blipFill>
          <a:blip r:embed="rId2"/>
          <a:stretch>
            <a:fillRect/>
          </a:stretch>
        </p:blipFill>
        <p:spPr>
          <a:xfrm>
            <a:off x="7406906" y="460301"/>
            <a:ext cx="2012211" cy="2012211"/>
          </a:xfrm>
          <a:prstGeom prst="rect">
            <a:avLst/>
          </a:prstGeom>
        </p:spPr>
      </p:pic>
      <p:pic>
        <p:nvPicPr>
          <p:cNvPr id="3" name="Imagen 3">
            <a:extLst>
              <a:ext uri="{FF2B5EF4-FFF2-40B4-BE49-F238E27FC236}">
                <a16:creationId xmlns:a16="http://schemas.microsoft.com/office/drawing/2014/main" id="{0340AB65-BA37-8E0D-91A9-15169CFEF10A}"/>
              </a:ext>
            </a:extLst>
          </p:cNvPr>
          <p:cNvPicPr>
            <a:picLocks noChangeAspect="1"/>
          </p:cNvPicPr>
          <p:nvPr/>
        </p:nvPicPr>
        <p:blipFill>
          <a:blip r:embed="rId3"/>
          <a:stretch>
            <a:fillRect/>
          </a:stretch>
        </p:blipFill>
        <p:spPr>
          <a:xfrm>
            <a:off x="9775308" y="702192"/>
            <a:ext cx="1785383" cy="1767662"/>
          </a:xfrm>
          <a:prstGeom prst="rect">
            <a:avLst/>
          </a:prstGeom>
        </p:spPr>
      </p:pic>
      <p:pic>
        <p:nvPicPr>
          <p:cNvPr id="4" name="Imagen 4">
            <a:extLst>
              <a:ext uri="{FF2B5EF4-FFF2-40B4-BE49-F238E27FC236}">
                <a16:creationId xmlns:a16="http://schemas.microsoft.com/office/drawing/2014/main" id="{96F70D92-103D-5FF3-2A5A-DE0D4C0D2754}"/>
              </a:ext>
            </a:extLst>
          </p:cNvPr>
          <p:cNvPicPr>
            <a:picLocks noChangeAspect="1"/>
          </p:cNvPicPr>
          <p:nvPr/>
        </p:nvPicPr>
        <p:blipFill>
          <a:blip r:embed="rId4"/>
          <a:stretch>
            <a:fillRect/>
          </a:stretch>
        </p:blipFill>
        <p:spPr>
          <a:xfrm>
            <a:off x="7221279" y="3262866"/>
            <a:ext cx="2286000" cy="1714500"/>
          </a:xfrm>
          <a:prstGeom prst="rect">
            <a:avLst/>
          </a:prstGeom>
        </p:spPr>
      </p:pic>
      <p:pic>
        <p:nvPicPr>
          <p:cNvPr id="5" name="Imagen 5" descr="Imagen que contiene electrónica, cámara&#10;&#10;Descripción generada automáticamente">
            <a:extLst>
              <a:ext uri="{FF2B5EF4-FFF2-40B4-BE49-F238E27FC236}">
                <a16:creationId xmlns:a16="http://schemas.microsoft.com/office/drawing/2014/main" id="{2487543F-0563-117A-9DAB-3650A1A70910}"/>
              </a:ext>
            </a:extLst>
          </p:cNvPr>
          <p:cNvPicPr>
            <a:picLocks noChangeAspect="1"/>
          </p:cNvPicPr>
          <p:nvPr/>
        </p:nvPicPr>
        <p:blipFill>
          <a:blip r:embed="rId5"/>
          <a:stretch>
            <a:fillRect/>
          </a:stretch>
        </p:blipFill>
        <p:spPr>
          <a:xfrm>
            <a:off x="9695564" y="3262866"/>
            <a:ext cx="1714500" cy="1714500"/>
          </a:xfrm>
          <a:prstGeom prst="rect">
            <a:avLst/>
          </a:prstGeom>
        </p:spPr>
      </p:pic>
    </p:spTree>
    <p:extLst>
      <p:ext uri="{BB962C8B-B14F-4D97-AF65-F5344CB8AC3E}">
        <p14:creationId xmlns:p14="http://schemas.microsoft.com/office/powerpoint/2010/main" val="18668754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 name="Rectangle 19"/>
          <p:cNvSpPr/>
          <p:nvPr/>
        </p:nvSpPr>
        <p:spPr>
          <a:xfrm>
            <a:off x="0" y="0"/>
            <a:ext cx="12191040" cy="685692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sp>
      <p:sp>
        <p:nvSpPr>
          <p:cNvPr id="90" name="PlaceHolder 1"/>
          <p:cNvSpPr>
            <a:spLocks noGrp="1"/>
          </p:cNvSpPr>
          <p:nvPr>
            <p:ph type="title"/>
          </p:nvPr>
        </p:nvSpPr>
        <p:spPr>
          <a:xfrm>
            <a:off x="838080" y="448560"/>
            <a:ext cx="4706640" cy="1224720"/>
          </a:xfrm>
          <a:prstGeom prst="rect">
            <a:avLst/>
          </a:prstGeom>
          <a:noFill/>
          <a:ln w="0">
            <a:noFill/>
          </a:ln>
        </p:spPr>
        <p:txBody>
          <a:bodyPr lIns="90000" tIns="45000" rIns="90000" bIns="45000" anchor="b">
            <a:normAutofit/>
          </a:bodyPr>
          <a:lstStyle/>
          <a:p>
            <a:pPr>
              <a:lnSpc>
                <a:spcPct val="90000"/>
              </a:lnSpc>
              <a:buNone/>
            </a:pPr>
            <a:r>
              <a:rPr lang="es-ES" sz="3800" b="0" strike="noStrike" spc="-1">
                <a:solidFill>
                  <a:srgbClr val="FFFFFF"/>
                </a:solidFill>
                <a:latin typeface="Calibri Light"/>
                <a:ea typeface="DejaVu Sans"/>
              </a:rPr>
              <a:t>¿Qué es una cámara?</a:t>
            </a:r>
            <a:endParaRPr lang="es-ES" sz="3800" b="0" strike="noStrike" spc="-1">
              <a:solidFill>
                <a:srgbClr val="000000"/>
              </a:solidFill>
              <a:latin typeface="Arial"/>
            </a:endParaRPr>
          </a:p>
        </p:txBody>
      </p:sp>
      <p:sp>
        <p:nvSpPr>
          <p:cNvPr id="91" name="Straight Connector 21"/>
          <p:cNvSpPr/>
          <p:nvPr/>
        </p:nvSpPr>
        <p:spPr>
          <a:xfrm flipH="1">
            <a:off x="831600" y="1749600"/>
            <a:ext cx="4718520" cy="360"/>
          </a:xfrm>
          <a:prstGeom prst="line">
            <a:avLst/>
          </a:prstGeom>
          <a:ln w="12700">
            <a:solidFill>
              <a:srgbClr val="ED7D31"/>
            </a:solidFill>
          </a:ln>
        </p:spPr>
        <p:style>
          <a:lnRef idx="1">
            <a:schemeClr val="accent1"/>
          </a:lnRef>
          <a:fillRef idx="0">
            <a:schemeClr val="accent1"/>
          </a:fillRef>
          <a:effectRef idx="0">
            <a:schemeClr val="accent1"/>
          </a:effectRef>
          <a:fontRef idx="minor"/>
        </p:style>
      </p:sp>
      <p:sp>
        <p:nvSpPr>
          <p:cNvPr id="92" name="PlaceHolder 2"/>
          <p:cNvSpPr>
            <a:spLocks noGrp="1"/>
          </p:cNvSpPr>
          <p:nvPr>
            <p:ph/>
          </p:nvPr>
        </p:nvSpPr>
        <p:spPr>
          <a:xfrm>
            <a:off x="897840" y="1909080"/>
            <a:ext cx="4585320" cy="3646800"/>
          </a:xfrm>
          <a:prstGeom prst="rect">
            <a:avLst/>
          </a:prstGeom>
          <a:noFill/>
          <a:ln w="0">
            <a:noFill/>
          </a:ln>
        </p:spPr>
        <p:txBody>
          <a:bodyPr lIns="90000" tIns="45000" rIns="90000" bIns="45000" anchor="t">
            <a:normAutofit/>
          </a:bodyPr>
          <a:lstStyle/>
          <a:p>
            <a:pPr marL="228600" indent="-228600">
              <a:lnSpc>
                <a:spcPct val="90000"/>
              </a:lnSpc>
              <a:spcBef>
                <a:spcPts val="1001"/>
              </a:spcBef>
              <a:buNone/>
              <a:tabLst>
                <a:tab pos="0" algn="l"/>
              </a:tabLst>
            </a:pPr>
            <a:r>
              <a:rPr lang="es-ES" sz="2000" b="0" strike="noStrike" spc="-1">
                <a:solidFill>
                  <a:srgbClr val="FFFFFF"/>
                </a:solidFill>
                <a:latin typeface="Calibri"/>
                <a:ea typeface="DejaVu Sans"/>
              </a:rPr>
              <a:t>Es un dispositivo utilizado para capturar imágenes estáticas</a:t>
            </a:r>
            <a:endParaRPr lang="es-ES" sz="2000" b="0" strike="noStrike" spc="-1">
              <a:solidFill>
                <a:srgbClr val="000000"/>
              </a:solidFill>
              <a:latin typeface="Arial"/>
            </a:endParaRPr>
          </a:p>
          <a:p>
            <a:pPr marL="228600" indent="-228600">
              <a:lnSpc>
                <a:spcPct val="90000"/>
              </a:lnSpc>
              <a:spcBef>
                <a:spcPts val="1001"/>
              </a:spcBef>
              <a:buNone/>
              <a:tabLst>
                <a:tab pos="0" algn="l"/>
              </a:tabLst>
            </a:pPr>
            <a:endParaRPr lang="es-ES" sz="2000" b="0" strike="noStrike" spc="-1">
              <a:solidFill>
                <a:srgbClr val="000000"/>
              </a:solidFill>
              <a:latin typeface="Arial"/>
            </a:endParaRPr>
          </a:p>
        </p:txBody>
      </p:sp>
      <p:sp>
        <p:nvSpPr>
          <p:cNvPr id="93" name="Straight Connector 23"/>
          <p:cNvSpPr/>
          <p:nvPr/>
        </p:nvSpPr>
        <p:spPr>
          <a:xfrm flipH="1">
            <a:off x="833760" y="5707440"/>
            <a:ext cx="4714200" cy="360"/>
          </a:xfrm>
          <a:prstGeom prst="line">
            <a:avLst/>
          </a:prstGeom>
          <a:ln w="12700">
            <a:solidFill>
              <a:srgbClr val="ED7D31"/>
            </a:solidFill>
          </a:ln>
        </p:spPr>
        <p:style>
          <a:lnRef idx="1">
            <a:schemeClr val="accent1"/>
          </a:lnRef>
          <a:fillRef idx="0">
            <a:schemeClr val="accent1"/>
          </a:fillRef>
          <a:effectRef idx="0">
            <a:schemeClr val="accent1"/>
          </a:effectRef>
          <a:fontRef idx="minor"/>
        </p:style>
      </p:sp>
      <p:pic>
        <p:nvPicPr>
          <p:cNvPr id="94" name="Imagen 4" descr="Una cámara fotográfica&#10;&#10;Descripción generada automáticamente"/>
          <p:cNvPicPr/>
          <p:nvPr/>
        </p:nvPicPr>
        <p:blipFill>
          <a:blip r:embed="rId2"/>
          <a:stretch/>
        </p:blipFill>
        <p:spPr>
          <a:xfrm>
            <a:off x="6525360" y="1339560"/>
            <a:ext cx="5665320" cy="4178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5" name="Rectangle 9"/>
          <p:cNvSpPr/>
          <p:nvPr/>
        </p:nvSpPr>
        <p:spPr>
          <a:xfrm>
            <a:off x="0" y="0"/>
            <a:ext cx="12191040" cy="6856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96" name="Freeform: Shape 11"/>
          <p:cNvSpPr/>
          <p:nvPr/>
        </p:nvSpPr>
        <p:spPr>
          <a:xfrm>
            <a:off x="0" y="523800"/>
            <a:ext cx="7799400" cy="5694840"/>
          </a:xfrm>
          <a:custGeom>
            <a:avLst/>
            <a:gdLst/>
            <a:ahLst/>
            <a:cxnLst/>
            <a:rect l="l" t="t" r="r" b="b"/>
            <a:pathLst>
              <a:path w="7800441" h="5696020">
                <a:moveTo>
                  <a:pt x="0" y="0"/>
                </a:moveTo>
                <a:lnTo>
                  <a:pt x="7800441" y="0"/>
                </a:lnTo>
                <a:lnTo>
                  <a:pt x="5037161" y="5696020"/>
                </a:lnTo>
                <a:lnTo>
                  <a:pt x="0" y="569602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p:style>
      </p:sp>
      <p:sp>
        <p:nvSpPr>
          <p:cNvPr id="97" name="PlaceHolder 1"/>
          <p:cNvSpPr>
            <a:spLocks noGrp="1"/>
          </p:cNvSpPr>
          <p:nvPr>
            <p:ph type="title"/>
          </p:nvPr>
        </p:nvSpPr>
        <p:spPr>
          <a:xfrm>
            <a:off x="838080" y="914400"/>
            <a:ext cx="5110560" cy="1096200"/>
          </a:xfrm>
          <a:prstGeom prst="rect">
            <a:avLst/>
          </a:prstGeom>
          <a:noFill/>
          <a:ln w="0">
            <a:noFill/>
          </a:ln>
        </p:spPr>
        <p:txBody>
          <a:bodyPr lIns="90000" tIns="45000" rIns="90000" bIns="45000" anchor="ctr">
            <a:normAutofit/>
          </a:bodyPr>
          <a:lstStyle/>
          <a:p>
            <a:r>
              <a:rPr lang="es-ES" spc="-1" dirty="0">
                <a:solidFill>
                  <a:srgbClr val="FFFFFE"/>
                </a:solidFill>
                <a:latin typeface="Calibri Light"/>
              </a:rPr>
              <a:t>Resolución</a:t>
            </a:r>
            <a:endParaRPr lang="es-ES" sz="4400" b="0" strike="noStrike" spc="-1" dirty="0">
              <a:solidFill>
                <a:srgbClr val="000000"/>
              </a:solidFill>
              <a:latin typeface="Arial"/>
            </a:endParaRPr>
          </a:p>
        </p:txBody>
      </p:sp>
      <p:sp>
        <p:nvSpPr>
          <p:cNvPr id="98" name="PlaceHolder 2"/>
          <p:cNvSpPr>
            <a:spLocks noGrp="1"/>
          </p:cNvSpPr>
          <p:nvPr>
            <p:ph/>
          </p:nvPr>
        </p:nvSpPr>
        <p:spPr>
          <a:xfrm>
            <a:off x="838080" y="2331720"/>
            <a:ext cx="4379040" cy="3546720"/>
          </a:xfrm>
          <a:prstGeom prst="rect">
            <a:avLst/>
          </a:prstGeom>
          <a:noFill/>
          <a:ln w="0">
            <a:noFill/>
          </a:ln>
        </p:spPr>
        <p:txBody>
          <a:bodyPr lIns="90000" tIns="45000" rIns="90000" bIns="45000" anchor="t">
            <a:normAutofit/>
          </a:bodyPr>
          <a:lstStyle/>
          <a:p>
            <a:pPr>
              <a:spcBef>
                <a:spcPts val="1001"/>
              </a:spcBef>
              <a:buNone/>
              <a:tabLst>
                <a:tab pos="0" algn="l"/>
              </a:tabLst>
            </a:pPr>
            <a:r>
              <a:rPr lang="es-ES" sz="2000" spc="-1" dirty="0">
                <a:solidFill>
                  <a:srgbClr val="FFFFFE"/>
                </a:solidFill>
                <a:latin typeface="Calibri"/>
              </a:rPr>
              <a:t>La resolución de una imagen es el número de pixeles por pulgadas que contiene.</a:t>
            </a:r>
            <a:endParaRPr lang="es-ES" dirty="0"/>
          </a:p>
          <a:p>
            <a:pPr marL="228600" indent="-228600">
              <a:lnSpc>
                <a:spcPct val="90000"/>
              </a:lnSpc>
              <a:spcBef>
                <a:spcPts val="1001"/>
              </a:spcBef>
              <a:buNone/>
              <a:tabLst>
                <a:tab pos="0" algn="l"/>
              </a:tabLst>
            </a:pPr>
            <a:endParaRPr lang="es-ES" sz="2000" b="0" strike="noStrike" spc="-1" dirty="0">
              <a:solidFill>
                <a:srgbClr val="FFFFFE"/>
              </a:solidFill>
              <a:latin typeface="Calibri"/>
            </a:endParaRPr>
          </a:p>
          <a:p>
            <a:pPr>
              <a:spcBef>
                <a:spcPts val="1001"/>
              </a:spcBef>
              <a:buNone/>
              <a:tabLst>
                <a:tab pos="0" algn="l"/>
              </a:tabLst>
            </a:pPr>
            <a:r>
              <a:rPr lang="es-ES" sz="2000" spc="-1" dirty="0">
                <a:solidFill>
                  <a:srgbClr val="FFFFFE"/>
                </a:solidFill>
                <a:latin typeface="Calibri"/>
              </a:rPr>
              <a:t>La resolución por excelencia es la de 1080p</a:t>
            </a:r>
          </a:p>
          <a:p>
            <a:pPr>
              <a:spcBef>
                <a:spcPts val="1001"/>
              </a:spcBef>
              <a:buNone/>
              <a:tabLst>
                <a:tab pos="0" algn="l"/>
              </a:tabLst>
            </a:pPr>
            <a:endParaRPr lang="es-ES" sz="2000" spc="-1">
              <a:solidFill>
                <a:srgbClr val="000000"/>
              </a:solidFill>
              <a:latin typeface="Arial"/>
            </a:endParaRPr>
          </a:p>
        </p:txBody>
      </p:sp>
      <p:pic>
        <p:nvPicPr>
          <p:cNvPr id="3" name="Imagen 3" descr="Imagen que contiene Interfaz de usuario gráfica&#10;&#10;Descripción generada automáticamente">
            <a:extLst>
              <a:ext uri="{FF2B5EF4-FFF2-40B4-BE49-F238E27FC236}">
                <a16:creationId xmlns:a16="http://schemas.microsoft.com/office/drawing/2014/main" id="{98F2066B-9629-411F-D6FD-C7183F49C071}"/>
              </a:ext>
            </a:extLst>
          </p:cNvPr>
          <p:cNvPicPr>
            <a:picLocks noChangeAspect="1"/>
          </p:cNvPicPr>
          <p:nvPr/>
        </p:nvPicPr>
        <p:blipFill>
          <a:blip r:embed="rId2"/>
          <a:stretch>
            <a:fillRect/>
          </a:stretch>
        </p:blipFill>
        <p:spPr>
          <a:xfrm>
            <a:off x="6352421" y="3808511"/>
            <a:ext cx="5508976" cy="2630064"/>
          </a:xfrm>
          <a:prstGeom prst="rect">
            <a:avLst/>
          </a:prstGeom>
        </p:spPr>
      </p:pic>
      <p:pic>
        <p:nvPicPr>
          <p:cNvPr id="4" name="Imagen 4">
            <a:extLst>
              <a:ext uri="{FF2B5EF4-FFF2-40B4-BE49-F238E27FC236}">
                <a16:creationId xmlns:a16="http://schemas.microsoft.com/office/drawing/2014/main" id="{E3E243D9-70C8-01A9-0977-1714FFE32A3B}"/>
              </a:ext>
            </a:extLst>
          </p:cNvPr>
          <p:cNvPicPr>
            <a:picLocks noChangeAspect="1"/>
          </p:cNvPicPr>
          <p:nvPr/>
        </p:nvPicPr>
        <p:blipFill>
          <a:blip r:embed="rId3"/>
          <a:stretch>
            <a:fillRect/>
          </a:stretch>
        </p:blipFill>
        <p:spPr>
          <a:xfrm>
            <a:off x="7080956" y="1054052"/>
            <a:ext cx="4535311" cy="2576785"/>
          </a:xfrm>
          <a:prstGeom prst="rect">
            <a:avLst/>
          </a:prstGeom>
        </p:spPr>
      </p:pic>
    </p:spTree>
    <p:extLst>
      <p:ext uri="{BB962C8B-B14F-4D97-AF65-F5344CB8AC3E}">
        <p14:creationId xmlns:p14="http://schemas.microsoft.com/office/powerpoint/2010/main" val="467484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 name="Rectangle 10"/>
          <p:cNvSpPr/>
          <p:nvPr/>
        </p:nvSpPr>
        <p:spPr>
          <a:xfrm>
            <a:off x="597960" y="365040"/>
            <a:ext cx="6024960" cy="57916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47" name="PlaceHolder 1"/>
          <p:cNvSpPr>
            <a:spLocks noGrp="1"/>
          </p:cNvSpPr>
          <p:nvPr>
            <p:ph type="title"/>
          </p:nvPr>
        </p:nvSpPr>
        <p:spPr>
          <a:xfrm>
            <a:off x="951120" y="700200"/>
            <a:ext cx="5373360" cy="1187640"/>
          </a:xfrm>
          <a:prstGeom prst="rect">
            <a:avLst/>
          </a:prstGeom>
          <a:noFill/>
          <a:ln w="0">
            <a:noFill/>
          </a:ln>
        </p:spPr>
        <p:txBody>
          <a:bodyPr lIns="90000" tIns="45000" rIns="90000" bIns="45000" anchor="ctr">
            <a:normAutofit/>
          </a:bodyPr>
          <a:lstStyle/>
          <a:p>
            <a:r>
              <a:rPr lang="es-ES" spc="-1" dirty="0" err="1">
                <a:solidFill>
                  <a:srgbClr val="FFFFFF"/>
                </a:solidFill>
                <a:latin typeface="Calibri Light"/>
              </a:rPr>
              <a:t>Frame</a:t>
            </a:r>
            <a:r>
              <a:rPr lang="es-ES" spc="-1" dirty="0">
                <a:solidFill>
                  <a:srgbClr val="FFFFFF"/>
                </a:solidFill>
                <a:latin typeface="Calibri Light"/>
              </a:rPr>
              <a:t> </a:t>
            </a:r>
            <a:r>
              <a:rPr lang="es-ES" spc="-1" dirty="0" err="1">
                <a:solidFill>
                  <a:srgbClr val="FFFFFF"/>
                </a:solidFill>
                <a:latin typeface="Calibri Light"/>
              </a:rPr>
              <a:t>rate</a:t>
            </a:r>
            <a:endParaRPr lang="es-ES" sz="4400" b="0" strike="noStrike" spc="-1" dirty="0" err="1">
              <a:solidFill>
                <a:srgbClr val="000000"/>
              </a:solidFill>
              <a:latin typeface="Arial"/>
            </a:endParaRPr>
          </a:p>
        </p:txBody>
      </p:sp>
      <p:sp>
        <p:nvSpPr>
          <p:cNvPr id="148" name="PlaceHolder 2"/>
          <p:cNvSpPr>
            <a:spLocks noGrp="1"/>
          </p:cNvSpPr>
          <p:nvPr>
            <p:ph/>
          </p:nvPr>
        </p:nvSpPr>
        <p:spPr>
          <a:xfrm>
            <a:off x="951120" y="2066400"/>
            <a:ext cx="5373360" cy="3787200"/>
          </a:xfrm>
          <a:prstGeom prst="rect">
            <a:avLst/>
          </a:prstGeom>
          <a:noFill/>
          <a:ln w="0">
            <a:noFill/>
          </a:ln>
        </p:spPr>
        <p:txBody>
          <a:bodyPr lIns="90000" tIns="45000" rIns="90000" bIns="45000" anchor="t">
            <a:normAutofit/>
          </a:bodyPr>
          <a:lstStyle/>
          <a:p>
            <a:pPr marL="0" indent="0">
              <a:buNone/>
              <a:tabLst>
                <a:tab pos="0" algn="l"/>
              </a:tabLst>
            </a:pPr>
            <a:r>
              <a:rPr lang="es-ES" sz="2200" spc="-1" dirty="0">
                <a:solidFill>
                  <a:schemeClr val="bg1"/>
                </a:solidFill>
                <a:ea typeface="+mn-lt"/>
                <a:cs typeface="+mn-lt"/>
              </a:rPr>
              <a:t>El </a:t>
            </a:r>
            <a:r>
              <a:rPr lang="es-ES" sz="2200" spc="-1" dirty="0" err="1">
                <a:solidFill>
                  <a:schemeClr val="bg1"/>
                </a:solidFill>
                <a:ea typeface="+mn-lt"/>
                <a:cs typeface="+mn-lt"/>
              </a:rPr>
              <a:t>frame</a:t>
            </a:r>
            <a:r>
              <a:rPr lang="es-ES" sz="2200" spc="-1" dirty="0">
                <a:solidFill>
                  <a:schemeClr val="bg1"/>
                </a:solidFill>
                <a:ea typeface="+mn-lt"/>
                <a:cs typeface="+mn-lt"/>
              </a:rPr>
              <a:t> </a:t>
            </a:r>
            <a:r>
              <a:rPr lang="es-ES" sz="2200" spc="-1" dirty="0" err="1">
                <a:solidFill>
                  <a:schemeClr val="bg1"/>
                </a:solidFill>
                <a:ea typeface="+mn-lt"/>
                <a:cs typeface="+mn-lt"/>
              </a:rPr>
              <a:t>rate</a:t>
            </a:r>
            <a:r>
              <a:rPr lang="es-ES" sz="2200" spc="-1" dirty="0">
                <a:solidFill>
                  <a:schemeClr val="bg1"/>
                </a:solidFill>
                <a:ea typeface="+mn-lt"/>
                <a:cs typeface="+mn-lt"/>
              </a:rPr>
              <a:t> son las imágenes por segundo que puede sacar, conocida como </a:t>
            </a:r>
            <a:r>
              <a:rPr lang="es-ES" sz="2200" spc="-1" dirty="0" err="1">
                <a:solidFill>
                  <a:schemeClr val="bg1"/>
                </a:solidFill>
                <a:ea typeface="+mn-lt"/>
                <a:cs typeface="+mn-lt"/>
              </a:rPr>
              <a:t>fps</a:t>
            </a:r>
            <a:r>
              <a:rPr lang="es-ES" sz="2200" spc="-1" dirty="0">
                <a:solidFill>
                  <a:schemeClr val="bg1"/>
                </a:solidFill>
                <a:ea typeface="+mn-lt"/>
                <a:cs typeface="+mn-lt"/>
              </a:rPr>
              <a:t>.</a:t>
            </a:r>
            <a:endParaRPr lang="en-US" sz="2200" spc="-1" dirty="0">
              <a:solidFill>
                <a:schemeClr val="bg1"/>
              </a:solidFill>
              <a:ea typeface="+mn-lt"/>
              <a:cs typeface="+mn-lt"/>
            </a:endParaRPr>
          </a:p>
          <a:p>
            <a:pPr marL="0" indent="0">
              <a:buNone/>
              <a:tabLst>
                <a:tab pos="0" algn="l"/>
              </a:tabLst>
            </a:pPr>
            <a:r>
              <a:rPr lang="es-ES" sz="2200" spc="-1" dirty="0">
                <a:solidFill>
                  <a:schemeClr val="bg1"/>
                </a:solidFill>
                <a:ea typeface="+mn-lt"/>
                <a:cs typeface="+mn-lt"/>
              </a:rPr>
              <a:t>El </a:t>
            </a:r>
            <a:r>
              <a:rPr lang="es-ES" sz="2200" spc="-1" dirty="0" err="1">
                <a:solidFill>
                  <a:schemeClr val="bg1"/>
                </a:solidFill>
                <a:ea typeface="+mn-lt"/>
                <a:cs typeface="+mn-lt"/>
              </a:rPr>
              <a:t>frame</a:t>
            </a:r>
            <a:r>
              <a:rPr lang="es-ES" sz="2200" spc="-1" dirty="0">
                <a:solidFill>
                  <a:schemeClr val="bg1"/>
                </a:solidFill>
                <a:ea typeface="+mn-lt"/>
                <a:cs typeface="+mn-lt"/>
              </a:rPr>
              <a:t> </a:t>
            </a:r>
            <a:r>
              <a:rPr lang="es-ES" sz="2200" spc="-1" dirty="0" err="1">
                <a:solidFill>
                  <a:schemeClr val="bg1"/>
                </a:solidFill>
                <a:ea typeface="+mn-lt"/>
                <a:cs typeface="+mn-lt"/>
              </a:rPr>
              <a:t>rate</a:t>
            </a:r>
            <a:r>
              <a:rPr lang="es-ES" sz="2200" spc="-1" dirty="0">
                <a:solidFill>
                  <a:schemeClr val="bg1"/>
                </a:solidFill>
                <a:ea typeface="+mn-lt"/>
                <a:cs typeface="+mn-lt"/>
              </a:rPr>
              <a:t> más usado en las webcams son de 30 o 60 </a:t>
            </a:r>
            <a:r>
              <a:rPr lang="es-ES" sz="2200" spc="-1" dirty="0" err="1">
                <a:solidFill>
                  <a:schemeClr val="bg1"/>
                </a:solidFill>
                <a:ea typeface="+mn-lt"/>
                <a:cs typeface="+mn-lt"/>
              </a:rPr>
              <a:t>fps</a:t>
            </a:r>
            <a:endParaRPr lang="es-ES" dirty="0" err="1">
              <a:solidFill>
                <a:schemeClr val="bg1"/>
              </a:solidFill>
            </a:endParaRPr>
          </a:p>
        </p:txBody>
      </p:sp>
      <p:pic>
        <p:nvPicPr>
          <p:cNvPr id="7" name="Imagen 4" descr="Imagen que contiene Gráfico&#10;&#10;Descripción generada automáticamente">
            <a:extLst>
              <a:ext uri="{FF2B5EF4-FFF2-40B4-BE49-F238E27FC236}">
                <a16:creationId xmlns:a16="http://schemas.microsoft.com/office/drawing/2014/main" id="{D8DB0495-590F-8F19-7406-370595EDB838}"/>
              </a:ext>
            </a:extLst>
          </p:cNvPr>
          <p:cNvPicPr>
            <a:picLocks noChangeAspect="1"/>
          </p:cNvPicPr>
          <p:nvPr/>
        </p:nvPicPr>
        <p:blipFill>
          <a:blip r:embed="rId2"/>
          <a:stretch>
            <a:fillRect/>
          </a:stretch>
        </p:blipFill>
        <p:spPr>
          <a:xfrm>
            <a:off x="7401278" y="694973"/>
            <a:ext cx="3499555" cy="2250722"/>
          </a:xfrm>
          <a:prstGeom prst="rect">
            <a:avLst/>
          </a:prstGeom>
        </p:spPr>
      </p:pic>
      <p:pic>
        <p:nvPicPr>
          <p:cNvPr id="8" name="Imagen 8">
            <a:extLst>
              <a:ext uri="{FF2B5EF4-FFF2-40B4-BE49-F238E27FC236}">
                <a16:creationId xmlns:a16="http://schemas.microsoft.com/office/drawing/2014/main" id="{3D2ED7AD-C116-3A81-4914-55B298A629F3}"/>
              </a:ext>
            </a:extLst>
          </p:cNvPr>
          <p:cNvPicPr>
            <a:picLocks noChangeAspect="1"/>
          </p:cNvPicPr>
          <p:nvPr/>
        </p:nvPicPr>
        <p:blipFill>
          <a:blip r:embed="rId3"/>
          <a:stretch>
            <a:fillRect/>
          </a:stretch>
        </p:blipFill>
        <p:spPr>
          <a:xfrm>
            <a:off x="7151511" y="3429778"/>
            <a:ext cx="3999088" cy="1931666"/>
          </a:xfrm>
          <a:prstGeom prst="rect">
            <a:avLst/>
          </a:prstGeom>
        </p:spPr>
      </p:pic>
    </p:spTree>
    <p:extLst>
      <p:ext uri="{BB962C8B-B14F-4D97-AF65-F5344CB8AC3E}">
        <p14:creationId xmlns:p14="http://schemas.microsoft.com/office/powerpoint/2010/main" val="31774517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 name="Rectangle 10"/>
          <p:cNvSpPr/>
          <p:nvPr/>
        </p:nvSpPr>
        <p:spPr>
          <a:xfrm>
            <a:off x="612071" y="365040"/>
            <a:ext cx="10977959" cy="57916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47" name="PlaceHolder 1"/>
          <p:cNvSpPr>
            <a:spLocks noGrp="1"/>
          </p:cNvSpPr>
          <p:nvPr>
            <p:ph type="title"/>
          </p:nvPr>
        </p:nvSpPr>
        <p:spPr>
          <a:xfrm>
            <a:off x="4055564" y="728423"/>
            <a:ext cx="4540805" cy="1187640"/>
          </a:xfrm>
          <a:prstGeom prst="rect">
            <a:avLst/>
          </a:prstGeom>
          <a:noFill/>
          <a:ln w="0">
            <a:noFill/>
          </a:ln>
        </p:spPr>
        <p:txBody>
          <a:bodyPr lIns="90000" tIns="45000" rIns="90000" bIns="45000" anchor="ctr">
            <a:normAutofit/>
          </a:bodyPr>
          <a:lstStyle/>
          <a:p>
            <a:pPr algn="ctr"/>
            <a:r>
              <a:rPr lang="es-ES" spc="-1" dirty="0">
                <a:solidFill>
                  <a:srgbClr val="FFFFFF"/>
                </a:solidFill>
                <a:latin typeface="Calibri Light"/>
              </a:rPr>
              <a:t>Lentes y </a:t>
            </a:r>
            <a:r>
              <a:rPr lang="es-ES" spc="-1" dirty="0" err="1">
                <a:solidFill>
                  <a:srgbClr val="FFFFFF"/>
                </a:solidFill>
                <a:latin typeface="Calibri Light"/>
              </a:rPr>
              <a:t>exposicion</a:t>
            </a:r>
            <a:endParaRPr lang="es-ES"/>
          </a:p>
        </p:txBody>
      </p:sp>
      <p:sp>
        <p:nvSpPr>
          <p:cNvPr id="148" name="PlaceHolder 2"/>
          <p:cNvSpPr>
            <a:spLocks noGrp="1"/>
          </p:cNvSpPr>
          <p:nvPr>
            <p:ph/>
          </p:nvPr>
        </p:nvSpPr>
        <p:spPr>
          <a:xfrm>
            <a:off x="3406453" y="1911178"/>
            <a:ext cx="5373360" cy="3787200"/>
          </a:xfrm>
          <a:prstGeom prst="rect">
            <a:avLst/>
          </a:prstGeom>
          <a:noFill/>
          <a:ln w="0">
            <a:noFill/>
          </a:ln>
        </p:spPr>
        <p:txBody>
          <a:bodyPr lIns="90000" tIns="45000" rIns="90000" bIns="45000" anchor="t">
            <a:normAutofit/>
          </a:bodyPr>
          <a:lstStyle/>
          <a:p>
            <a:pPr marL="0" indent="0" algn="just">
              <a:buNone/>
              <a:tabLst>
                <a:tab pos="0" algn="l"/>
              </a:tabLst>
            </a:pPr>
            <a:r>
              <a:rPr lang="es-ES" sz="2200" spc="-1" dirty="0">
                <a:solidFill>
                  <a:schemeClr val="bg1"/>
                </a:solidFill>
                <a:cs typeface="Arial"/>
              </a:rPr>
              <a:t>La lente repercute en el campo de visión de la cámara.</a:t>
            </a:r>
            <a:endParaRPr lang="es-ES"/>
          </a:p>
          <a:p>
            <a:pPr marL="0" indent="0" algn="just">
              <a:buNone/>
              <a:tabLst>
                <a:tab pos="0" algn="l"/>
              </a:tabLst>
            </a:pPr>
            <a:endParaRPr lang="es-ES" sz="2200" spc="-1" dirty="0">
              <a:solidFill>
                <a:schemeClr val="bg1"/>
              </a:solidFill>
              <a:cs typeface="Arial"/>
            </a:endParaRPr>
          </a:p>
          <a:p>
            <a:pPr marL="0" indent="0" algn="just">
              <a:buNone/>
              <a:tabLst>
                <a:tab pos="0" algn="l"/>
              </a:tabLst>
            </a:pPr>
            <a:r>
              <a:rPr lang="es-ES" sz="2200" spc="-1" dirty="0" err="1">
                <a:solidFill>
                  <a:schemeClr val="bg1"/>
                </a:solidFill>
                <a:cs typeface="Arial"/>
              </a:rPr>
              <a:t>Tambien</a:t>
            </a:r>
            <a:r>
              <a:rPr lang="es-ES" sz="2200" spc="-1" dirty="0">
                <a:solidFill>
                  <a:schemeClr val="bg1"/>
                </a:solidFill>
                <a:cs typeface="Arial"/>
              </a:rPr>
              <a:t> está la apertura, que indica cuanta luz alcanza al sensor</a:t>
            </a:r>
          </a:p>
          <a:p>
            <a:pPr marL="0" indent="0" algn="just">
              <a:buNone/>
              <a:tabLst>
                <a:tab pos="0" algn="l"/>
              </a:tabLst>
            </a:pPr>
            <a:endParaRPr lang="es-ES" sz="2200" spc="-1" dirty="0">
              <a:solidFill>
                <a:schemeClr val="bg1"/>
              </a:solidFill>
              <a:cs typeface="Arial"/>
            </a:endParaRPr>
          </a:p>
          <a:p>
            <a:pPr marL="0" indent="0" algn="just">
              <a:buNone/>
              <a:tabLst>
                <a:tab pos="0" algn="l"/>
              </a:tabLst>
            </a:pPr>
            <a:r>
              <a:rPr lang="es-ES" sz="2200" spc="-1" dirty="0">
                <a:solidFill>
                  <a:schemeClr val="bg1"/>
                </a:solidFill>
                <a:cs typeface="Arial"/>
              </a:rPr>
              <a:t>Los rangos más habituales en las webcams son f/2.0 a f/2.8</a:t>
            </a:r>
          </a:p>
        </p:txBody>
      </p:sp>
    </p:spTree>
    <p:extLst>
      <p:ext uri="{BB962C8B-B14F-4D97-AF65-F5344CB8AC3E}">
        <p14:creationId xmlns:p14="http://schemas.microsoft.com/office/powerpoint/2010/main" val="7003361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 name="Rectangle 10"/>
          <p:cNvSpPr/>
          <p:nvPr/>
        </p:nvSpPr>
        <p:spPr>
          <a:xfrm>
            <a:off x="612071" y="365040"/>
            <a:ext cx="10977959" cy="57916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47" name="PlaceHolder 1"/>
          <p:cNvSpPr>
            <a:spLocks noGrp="1"/>
          </p:cNvSpPr>
          <p:nvPr>
            <p:ph type="title"/>
          </p:nvPr>
        </p:nvSpPr>
        <p:spPr>
          <a:xfrm>
            <a:off x="4055564" y="728423"/>
            <a:ext cx="4540805" cy="1187640"/>
          </a:xfrm>
          <a:prstGeom prst="rect">
            <a:avLst/>
          </a:prstGeom>
          <a:noFill/>
          <a:ln w="0">
            <a:noFill/>
          </a:ln>
        </p:spPr>
        <p:txBody>
          <a:bodyPr lIns="90000" tIns="45000" rIns="90000" bIns="45000" anchor="ctr">
            <a:normAutofit/>
          </a:bodyPr>
          <a:lstStyle/>
          <a:p>
            <a:pPr algn="ctr"/>
            <a:r>
              <a:rPr lang="es-ES" spc="-1" dirty="0">
                <a:solidFill>
                  <a:srgbClr val="FFFFFF"/>
                </a:solidFill>
                <a:latin typeface="Calibri Light"/>
              </a:rPr>
              <a:t>Autofoco</a:t>
            </a:r>
          </a:p>
        </p:txBody>
      </p:sp>
      <p:sp>
        <p:nvSpPr>
          <p:cNvPr id="148" name="PlaceHolder 2"/>
          <p:cNvSpPr>
            <a:spLocks noGrp="1"/>
          </p:cNvSpPr>
          <p:nvPr>
            <p:ph/>
          </p:nvPr>
        </p:nvSpPr>
        <p:spPr>
          <a:xfrm>
            <a:off x="3406453" y="1911178"/>
            <a:ext cx="5373360" cy="3787200"/>
          </a:xfrm>
          <a:prstGeom prst="rect">
            <a:avLst/>
          </a:prstGeom>
          <a:noFill/>
          <a:ln w="0">
            <a:noFill/>
          </a:ln>
        </p:spPr>
        <p:txBody>
          <a:bodyPr lIns="90000" tIns="45000" rIns="90000" bIns="45000" anchor="t">
            <a:normAutofit/>
          </a:bodyPr>
          <a:lstStyle/>
          <a:p>
            <a:pPr marL="0" indent="0">
              <a:buNone/>
              <a:tabLst>
                <a:tab pos="0" algn="l"/>
              </a:tabLst>
            </a:pPr>
            <a:r>
              <a:rPr lang="es-ES" sz="2200" spc="-1" dirty="0">
                <a:solidFill>
                  <a:schemeClr val="bg1"/>
                </a:solidFill>
                <a:cs typeface="Arial"/>
              </a:rPr>
              <a:t>Es el enfoque automático de las cámaras.</a:t>
            </a:r>
            <a:endParaRPr lang="es-ES"/>
          </a:p>
          <a:p>
            <a:pPr marL="0" indent="0">
              <a:buNone/>
              <a:tabLst>
                <a:tab pos="0" algn="l"/>
              </a:tabLst>
            </a:pPr>
            <a:endParaRPr lang="es-ES" sz="2200" spc="-1" dirty="0">
              <a:solidFill>
                <a:schemeClr val="bg1"/>
              </a:solidFill>
              <a:cs typeface="Arial"/>
            </a:endParaRPr>
          </a:p>
          <a:p>
            <a:pPr marL="0" indent="0">
              <a:buNone/>
              <a:tabLst>
                <a:tab pos="0" algn="l"/>
              </a:tabLst>
            </a:pPr>
            <a:endParaRPr lang="es-ES" sz="2200" spc="-1" dirty="0">
              <a:solidFill>
                <a:schemeClr val="bg1"/>
              </a:solidFill>
              <a:cs typeface="Arial"/>
            </a:endParaRPr>
          </a:p>
          <a:p>
            <a:pPr marL="0" indent="0">
              <a:buNone/>
              <a:tabLst>
                <a:tab pos="0" algn="l"/>
              </a:tabLst>
            </a:pPr>
            <a:r>
              <a:rPr lang="es-ES" sz="2200" spc="-1" dirty="0">
                <a:solidFill>
                  <a:schemeClr val="bg1"/>
                </a:solidFill>
                <a:cs typeface="Arial"/>
              </a:rPr>
              <a:t>En las webcams, las más asequibles no tienen esto. Pero las más completas cuentan con este</a:t>
            </a:r>
          </a:p>
        </p:txBody>
      </p:sp>
    </p:spTree>
    <p:extLst>
      <p:ext uri="{BB962C8B-B14F-4D97-AF65-F5344CB8AC3E}">
        <p14:creationId xmlns:p14="http://schemas.microsoft.com/office/powerpoint/2010/main" val="13228439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 name="Rectangle 8"/>
          <p:cNvSpPr/>
          <p:nvPr/>
        </p:nvSpPr>
        <p:spPr>
          <a:xfrm>
            <a:off x="0" y="0"/>
            <a:ext cx="1219104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4" name="Freeform: Shape 10"/>
          <p:cNvSpPr/>
          <p:nvPr/>
        </p:nvSpPr>
        <p:spPr>
          <a:xfrm>
            <a:off x="0" y="0"/>
            <a:ext cx="4692600" cy="6856920"/>
          </a:xfrm>
          <a:custGeom>
            <a:avLst/>
            <a:gdLst/>
            <a:ahLst/>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ln>
        </p:spPr>
        <p:style>
          <a:lnRef idx="0">
            <a:scrgbClr r="0" g="0" b="0"/>
          </a:lnRef>
          <a:fillRef idx="0">
            <a:scrgbClr r="0" g="0" b="0"/>
          </a:fillRef>
          <a:effectRef idx="0">
            <a:scrgbClr r="0" g="0" b="0"/>
          </a:effectRef>
          <a:fontRef idx="minor"/>
        </p:style>
      </p:sp>
      <p:sp>
        <p:nvSpPr>
          <p:cNvPr id="155" name="Freeform: Shape 12"/>
          <p:cNvSpPr/>
          <p:nvPr/>
        </p:nvSpPr>
        <p:spPr>
          <a:xfrm flipH="1">
            <a:off x="-720" y="0"/>
            <a:ext cx="4836960" cy="6856920"/>
          </a:xfrm>
          <a:custGeom>
            <a:avLst/>
            <a:gdLst/>
            <a:ahLst/>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p:style>
      </p:sp>
      <p:sp>
        <p:nvSpPr>
          <p:cNvPr id="156" name="PlaceHolder 1"/>
          <p:cNvSpPr>
            <a:spLocks noGrp="1"/>
          </p:cNvSpPr>
          <p:nvPr>
            <p:ph type="title"/>
          </p:nvPr>
        </p:nvSpPr>
        <p:spPr>
          <a:xfrm>
            <a:off x="765000" y="662400"/>
            <a:ext cx="3382920" cy="1491120"/>
          </a:xfrm>
          <a:prstGeom prst="rect">
            <a:avLst/>
          </a:prstGeom>
          <a:noFill/>
          <a:ln w="0">
            <a:noFill/>
          </a:ln>
        </p:spPr>
        <p:txBody>
          <a:bodyPr lIns="90000" tIns="45000" rIns="90000" bIns="45000" anchor="t">
            <a:normAutofit/>
          </a:bodyPr>
          <a:lstStyle/>
          <a:p>
            <a:r>
              <a:rPr lang="es-ES" sz="2800" u="sng" spc="-1" dirty="0">
                <a:ea typeface="+mj-lt"/>
                <a:cs typeface="+mj-lt"/>
                <a:hlinkClick r:id="rId2"/>
              </a:rPr>
              <a:t>Microsoft LifeCam HD-3000</a:t>
            </a:r>
            <a:r>
              <a:rPr lang="es-ES" sz="2800" spc="-1" dirty="0">
                <a:ea typeface="+mj-lt"/>
                <a:cs typeface="+mj-lt"/>
              </a:rPr>
              <a:t> </a:t>
            </a:r>
            <a:endParaRPr lang="es-ES" sz="2800"/>
          </a:p>
          <a:p>
            <a:pPr>
              <a:lnSpc>
                <a:spcPct val="90000"/>
              </a:lnSpc>
              <a:buNone/>
            </a:pPr>
            <a:endParaRPr lang="es-ES" sz="4400" b="0" strike="noStrike" spc="-1" dirty="0">
              <a:solidFill>
                <a:srgbClr val="FFFFFF"/>
              </a:solidFill>
              <a:latin typeface="Calibri Light"/>
            </a:endParaRPr>
          </a:p>
        </p:txBody>
      </p:sp>
      <p:sp>
        <p:nvSpPr>
          <p:cNvPr id="157" name="PlaceHolder 2"/>
          <p:cNvSpPr>
            <a:spLocks noGrp="1"/>
          </p:cNvSpPr>
          <p:nvPr>
            <p:ph/>
          </p:nvPr>
        </p:nvSpPr>
        <p:spPr>
          <a:xfrm>
            <a:off x="765000" y="2286000"/>
            <a:ext cx="3382920" cy="3843720"/>
          </a:xfrm>
          <a:prstGeom prst="rect">
            <a:avLst/>
          </a:prstGeom>
          <a:noFill/>
          <a:ln w="0">
            <a:noFill/>
          </a:ln>
        </p:spPr>
        <p:txBody>
          <a:bodyPr lIns="90000" tIns="45000" rIns="90000" bIns="45000" anchor="t">
            <a:normAutofit/>
          </a:bodyPr>
          <a:lstStyle/>
          <a:p>
            <a:pPr marL="457200" indent="-457200">
              <a:spcBef>
                <a:spcPts val="1001"/>
              </a:spcBef>
              <a:buClr>
                <a:srgbClr val="FFFFFF"/>
              </a:buClr>
              <a:buFont typeface="Arial"/>
              <a:buChar char="•"/>
            </a:pPr>
            <a:r>
              <a:rPr lang="es-ES" sz="2000" spc="-1" dirty="0">
                <a:solidFill>
                  <a:srgbClr val="FFFFFF">
                    <a:alpha val="60000"/>
                  </a:srgbClr>
                </a:solidFill>
                <a:latin typeface="Calibri"/>
              </a:rPr>
              <a:t>Resolución: 720p</a:t>
            </a:r>
          </a:p>
          <a:p>
            <a:pPr marL="0" indent="0">
              <a:spcBef>
                <a:spcPts val="1001"/>
              </a:spcBef>
              <a:buClr>
                <a:srgbClr val="FFFFFF"/>
              </a:buClr>
              <a:buNone/>
            </a:pPr>
            <a:endParaRPr lang="es-ES" sz="2000" spc="-1" dirty="0">
              <a:solidFill>
                <a:srgbClr val="FFFFFF">
                  <a:alpha val="60000"/>
                </a:srgbClr>
              </a:solidFill>
              <a:latin typeface="Calibri"/>
            </a:endParaRPr>
          </a:p>
          <a:p>
            <a:pPr marL="457200" indent="-457200">
              <a:spcBef>
                <a:spcPts val="1001"/>
              </a:spcBef>
              <a:buClr>
                <a:srgbClr val="FFFFFF"/>
              </a:buClr>
              <a:buFont typeface="Arial"/>
              <a:buChar char="•"/>
            </a:pPr>
            <a:r>
              <a:rPr lang="es-ES" sz="2000" spc="-1" dirty="0">
                <a:solidFill>
                  <a:srgbClr val="FFFFFF">
                    <a:alpha val="60000"/>
                  </a:srgbClr>
                </a:solidFill>
                <a:latin typeface="Calibri"/>
              </a:rPr>
              <a:t>Campo </a:t>
            </a:r>
            <a:r>
              <a:rPr lang="es-ES" sz="2000" spc="-1" dirty="0" err="1">
                <a:solidFill>
                  <a:srgbClr val="FFFFFF">
                    <a:alpha val="60000"/>
                  </a:srgbClr>
                </a:solidFill>
                <a:latin typeface="Calibri"/>
              </a:rPr>
              <a:t>vision</a:t>
            </a:r>
            <a:r>
              <a:rPr lang="es-ES" sz="2000" spc="-1" dirty="0">
                <a:solidFill>
                  <a:srgbClr val="FFFFFF">
                    <a:alpha val="60000"/>
                  </a:srgbClr>
                </a:solidFill>
                <a:latin typeface="Calibri"/>
              </a:rPr>
              <a:t>: 68,5º</a:t>
            </a:r>
          </a:p>
          <a:p>
            <a:pPr marL="0" indent="0">
              <a:spcBef>
                <a:spcPts val="1001"/>
              </a:spcBef>
              <a:buClr>
                <a:srgbClr val="FFFFFF"/>
              </a:buClr>
              <a:buNone/>
            </a:pPr>
            <a:endParaRPr lang="es-ES" sz="2000" spc="-1" dirty="0">
              <a:solidFill>
                <a:srgbClr val="FFFFFF">
                  <a:alpha val="60000"/>
                </a:srgbClr>
              </a:solidFill>
              <a:latin typeface="Calibri"/>
            </a:endParaRPr>
          </a:p>
          <a:p>
            <a:pPr marL="457200" indent="-457200">
              <a:spcBef>
                <a:spcPts val="1001"/>
              </a:spcBef>
              <a:buClr>
                <a:srgbClr val="FFFFFF"/>
              </a:buClr>
              <a:buFont typeface="Arial"/>
              <a:buChar char="•"/>
            </a:pPr>
            <a:r>
              <a:rPr lang="es-ES" sz="2000" spc="-1" dirty="0" err="1">
                <a:solidFill>
                  <a:srgbClr val="FFFFFF">
                    <a:alpha val="60000"/>
                  </a:srgbClr>
                </a:solidFill>
                <a:latin typeface="Calibri"/>
              </a:rPr>
              <a:t>Frame</a:t>
            </a:r>
            <a:r>
              <a:rPr lang="es-ES" sz="2000" spc="-1" dirty="0">
                <a:solidFill>
                  <a:srgbClr val="FFFFFF">
                    <a:alpha val="60000"/>
                  </a:srgbClr>
                </a:solidFill>
                <a:latin typeface="Calibri"/>
              </a:rPr>
              <a:t> </a:t>
            </a:r>
            <a:r>
              <a:rPr lang="es-ES" sz="2000" spc="-1" dirty="0" err="1">
                <a:solidFill>
                  <a:srgbClr val="FFFFFF">
                    <a:alpha val="60000"/>
                  </a:srgbClr>
                </a:solidFill>
                <a:latin typeface="Calibri"/>
              </a:rPr>
              <a:t>rate</a:t>
            </a:r>
            <a:r>
              <a:rPr lang="es-ES" sz="2000" spc="-1" dirty="0">
                <a:solidFill>
                  <a:srgbClr val="FFFFFF">
                    <a:alpha val="60000"/>
                  </a:srgbClr>
                </a:solidFill>
                <a:latin typeface="Calibri"/>
              </a:rPr>
              <a:t>: 30 </a:t>
            </a:r>
            <a:r>
              <a:rPr lang="es-ES" sz="2000" spc="-1" dirty="0" err="1">
                <a:solidFill>
                  <a:srgbClr val="FFFFFF">
                    <a:alpha val="60000"/>
                  </a:srgbClr>
                </a:solidFill>
                <a:latin typeface="Calibri"/>
              </a:rPr>
              <a:t>fps</a:t>
            </a:r>
          </a:p>
          <a:p>
            <a:pPr marL="0" indent="0">
              <a:spcBef>
                <a:spcPts val="1001"/>
              </a:spcBef>
              <a:buClr>
                <a:srgbClr val="FFFFFF"/>
              </a:buClr>
              <a:buNone/>
            </a:pPr>
            <a:endParaRPr lang="es-ES" sz="2000" spc="-1" dirty="0">
              <a:solidFill>
                <a:srgbClr val="FFFFFF">
                  <a:alpha val="60000"/>
                </a:srgbClr>
              </a:solidFill>
              <a:latin typeface="Calibri"/>
            </a:endParaRPr>
          </a:p>
          <a:p>
            <a:pPr marL="457200" indent="-457200">
              <a:spcBef>
                <a:spcPts val="1001"/>
              </a:spcBef>
              <a:buClr>
                <a:srgbClr val="FFFFFF"/>
              </a:buClr>
              <a:buFont typeface="Arial"/>
              <a:buChar char="•"/>
            </a:pPr>
            <a:r>
              <a:rPr lang="es-ES" sz="2000" spc="-1" dirty="0">
                <a:solidFill>
                  <a:srgbClr val="FFFFFF">
                    <a:alpha val="60000"/>
                  </a:srgbClr>
                </a:solidFill>
                <a:latin typeface="Calibri"/>
              </a:rPr>
              <a:t>Precio 30 euros</a:t>
            </a:r>
          </a:p>
        </p:txBody>
      </p:sp>
      <p:pic>
        <p:nvPicPr>
          <p:cNvPr id="2" name="Imagen 2">
            <a:extLst>
              <a:ext uri="{FF2B5EF4-FFF2-40B4-BE49-F238E27FC236}">
                <a16:creationId xmlns:a16="http://schemas.microsoft.com/office/drawing/2014/main" id="{FC9852F6-2513-1812-492C-B6CBA52F762C}"/>
              </a:ext>
            </a:extLst>
          </p:cNvPr>
          <p:cNvPicPr>
            <a:picLocks noChangeAspect="1"/>
          </p:cNvPicPr>
          <p:nvPr/>
        </p:nvPicPr>
        <p:blipFill>
          <a:blip r:embed="rId3"/>
          <a:stretch>
            <a:fillRect/>
          </a:stretch>
        </p:blipFill>
        <p:spPr>
          <a:xfrm>
            <a:off x="6729059" y="1042987"/>
            <a:ext cx="3545769" cy="4786136"/>
          </a:xfrm>
          <a:prstGeom prst="rect">
            <a:avLst/>
          </a:prstGeom>
        </p:spPr>
      </p:pic>
    </p:spTree>
    <p:extLst>
      <p:ext uri="{BB962C8B-B14F-4D97-AF65-F5344CB8AC3E}">
        <p14:creationId xmlns:p14="http://schemas.microsoft.com/office/powerpoint/2010/main" val="4131288407"/>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 name="Rectangle 8"/>
          <p:cNvSpPr/>
          <p:nvPr/>
        </p:nvSpPr>
        <p:spPr>
          <a:xfrm>
            <a:off x="0" y="0"/>
            <a:ext cx="1219104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4" name="Freeform: Shape 10"/>
          <p:cNvSpPr/>
          <p:nvPr/>
        </p:nvSpPr>
        <p:spPr>
          <a:xfrm>
            <a:off x="0" y="0"/>
            <a:ext cx="4692600" cy="6856920"/>
          </a:xfrm>
          <a:custGeom>
            <a:avLst/>
            <a:gdLst/>
            <a:ahLst/>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ln>
        </p:spPr>
        <p:style>
          <a:lnRef idx="0">
            <a:scrgbClr r="0" g="0" b="0"/>
          </a:lnRef>
          <a:fillRef idx="0">
            <a:scrgbClr r="0" g="0" b="0"/>
          </a:fillRef>
          <a:effectRef idx="0">
            <a:scrgbClr r="0" g="0" b="0"/>
          </a:effectRef>
          <a:fontRef idx="minor"/>
        </p:style>
      </p:sp>
      <p:sp>
        <p:nvSpPr>
          <p:cNvPr id="155" name="Freeform: Shape 12"/>
          <p:cNvSpPr/>
          <p:nvPr/>
        </p:nvSpPr>
        <p:spPr>
          <a:xfrm flipH="1">
            <a:off x="-720" y="0"/>
            <a:ext cx="4836960" cy="6856920"/>
          </a:xfrm>
          <a:custGeom>
            <a:avLst/>
            <a:gdLst/>
            <a:ahLst/>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p:style>
      </p:sp>
      <p:sp>
        <p:nvSpPr>
          <p:cNvPr id="156" name="PlaceHolder 1"/>
          <p:cNvSpPr>
            <a:spLocks noGrp="1"/>
          </p:cNvSpPr>
          <p:nvPr>
            <p:ph type="title"/>
          </p:nvPr>
        </p:nvSpPr>
        <p:spPr>
          <a:xfrm>
            <a:off x="765000" y="662400"/>
            <a:ext cx="3382920" cy="1491120"/>
          </a:xfrm>
          <a:prstGeom prst="rect">
            <a:avLst/>
          </a:prstGeom>
          <a:noFill/>
          <a:ln w="0">
            <a:noFill/>
          </a:ln>
        </p:spPr>
        <p:txBody>
          <a:bodyPr lIns="90000" tIns="45000" rIns="90000" bIns="45000" anchor="t">
            <a:normAutofit/>
          </a:bodyPr>
          <a:lstStyle/>
          <a:p>
            <a:r>
              <a:rPr lang="es-ES" sz="2800" u="sng" spc="-1" dirty="0">
                <a:ea typeface="+mj-lt"/>
                <a:cs typeface="+mj-lt"/>
                <a:hlinkClick r:id="rId2"/>
              </a:rPr>
              <a:t>Jelly Comb</a:t>
            </a:r>
            <a:endParaRPr lang="es-ES"/>
          </a:p>
          <a:p>
            <a:endParaRPr lang="es-ES" sz="2800" spc="-1" dirty="0">
              <a:cs typeface="Arial"/>
            </a:endParaRPr>
          </a:p>
          <a:p>
            <a:pPr>
              <a:lnSpc>
                <a:spcPct val="90000"/>
              </a:lnSpc>
              <a:buNone/>
            </a:pPr>
            <a:endParaRPr lang="es-ES" sz="4400" b="0" strike="noStrike" spc="-1" dirty="0">
              <a:solidFill>
                <a:srgbClr val="FFFFFF"/>
              </a:solidFill>
              <a:latin typeface="Calibri Light"/>
            </a:endParaRPr>
          </a:p>
        </p:txBody>
      </p:sp>
      <p:sp>
        <p:nvSpPr>
          <p:cNvPr id="157" name="PlaceHolder 2"/>
          <p:cNvSpPr>
            <a:spLocks noGrp="1"/>
          </p:cNvSpPr>
          <p:nvPr>
            <p:ph/>
          </p:nvPr>
        </p:nvSpPr>
        <p:spPr>
          <a:xfrm>
            <a:off x="765000" y="2286000"/>
            <a:ext cx="3382920" cy="3843720"/>
          </a:xfrm>
          <a:prstGeom prst="rect">
            <a:avLst/>
          </a:prstGeom>
          <a:noFill/>
          <a:ln w="0">
            <a:noFill/>
          </a:ln>
        </p:spPr>
        <p:txBody>
          <a:bodyPr lIns="90000" tIns="45000" rIns="90000" bIns="45000" anchor="t">
            <a:normAutofit/>
          </a:bodyPr>
          <a:lstStyle/>
          <a:p>
            <a:pPr marL="457200" indent="-457200">
              <a:spcBef>
                <a:spcPts val="1001"/>
              </a:spcBef>
              <a:buClr>
                <a:srgbClr val="FFFFFF"/>
              </a:buClr>
              <a:buFont typeface="Arial"/>
              <a:buChar char="•"/>
            </a:pPr>
            <a:r>
              <a:rPr lang="es-ES" sz="2000" spc="-1" dirty="0">
                <a:solidFill>
                  <a:srgbClr val="FFFFFF">
                    <a:alpha val="60000"/>
                  </a:srgbClr>
                </a:solidFill>
                <a:latin typeface="Calibri"/>
              </a:rPr>
              <a:t>Resolución: 1080p</a:t>
            </a:r>
          </a:p>
          <a:p>
            <a:pPr marL="0" indent="0">
              <a:spcBef>
                <a:spcPts val="1001"/>
              </a:spcBef>
              <a:buClr>
                <a:srgbClr val="FFFFFF"/>
              </a:buClr>
              <a:buNone/>
            </a:pPr>
            <a:endParaRPr lang="es-ES" sz="2000" spc="-1" dirty="0">
              <a:solidFill>
                <a:srgbClr val="FFFFFF">
                  <a:alpha val="60000"/>
                </a:srgbClr>
              </a:solidFill>
              <a:latin typeface="Calibri"/>
            </a:endParaRPr>
          </a:p>
          <a:p>
            <a:pPr marL="457200" indent="-457200">
              <a:spcBef>
                <a:spcPts val="1001"/>
              </a:spcBef>
              <a:buClr>
                <a:srgbClr val="FFFFFF"/>
              </a:buClr>
              <a:buFont typeface="Arial"/>
              <a:buChar char="•"/>
            </a:pPr>
            <a:r>
              <a:rPr lang="es-ES" sz="2000" spc="-1" dirty="0">
                <a:solidFill>
                  <a:srgbClr val="FFFFFF">
                    <a:alpha val="60000"/>
                  </a:srgbClr>
                </a:solidFill>
                <a:latin typeface="Calibri"/>
              </a:rPr>
              <a:t>Campo </a:t>
            </a:r>
            <a:r>
              <a:rPr lang="es-ES" sz="2000" spc="-1" dirty="0" err="1">
                <a:solidFill>
                  <a:srgbClr val="FFFFFF">
                    <a:alpha val="60000"/>
                  </a:srgbClr>
                </a:solidFill>
                <a:latin typeface="Calibri"/>
              </a:rPr>
              <a:t>vision</a:t>
            </a:r>
            <a:r>
              <a:rPr lang="es-ES" sz="2000" spc="-1" dirty="0">
                <a:solidFill>
                  <a:srgbClr val="FFFFFF">
                    <a:alpha val="60000"/>
                  </a:srgbClr>
                </a:solidFill>
                <a:latin typeface="Calibri"/>
              </a:rPr>
              <a:t>: 80º</a:t>
            </a:r>
          </a:p>
          <a:p>
            <a:pPr marL="0" indent="0">
              <a:spcBef>
                <a:spcPts val="1001"/>
              </a:spcBef>
              <a:buClr>
                <a:srgbClr val="FFFFFF"/>
              </a:buClr>
              <a:buNone/>
            </a:pPr>
            <a:endParaRPr lang="es-ES" sz="2000" spc="-1" dirty="0">
              <a:solidFill>
                <a:srgbClr val="FFFFFF">
                  <a:alpha val="60000"/>
                </a:srgbClr>
              </a:solidFill>
              <a:latin typeface="Calibri"/>
            </a:endParaRPr>
          </a:p>
          <a:p>
            <a:pPr marL="457200" indent="-457200">
              <a:spcBef>
                <a:spcPts val="1001"/>
              </a:spcBef>
              <a:buClr>
                <a:srgbClr val="FFFFFF"/>
              </a:buClr>
              <a:buFont typeface="Arial"/>
              <a:buChar char="•"/>
            </a:pPr>
            <a:r>
              <a:rPr lang="es-ES" sz="2000" spc="-1" dirty="0" err="1">
                <a:solidFill>
                  <a:srgbClr val="FFFFFF">
                    <a:alpha val="60000"/>
                  </a:srgbClr>
                </a:solidFill>
                <a:latin typeface="Calibri"/>
              </a:rPr>
              <a:t>Frame</a:t>
            </a:r>
            <a:r>
              <a:rPr lang="es-ES" sz="2000" spc="-1" dirty="0">
                <a:solidFill>
                  <a:srgbClr val="FFFFFF">
                    <a:alpha val="60000"/>
                  </a:srgbClr>
                </a:solidFill>
                <a:latin typeface="Calibri"/>
              </a:rPr>
              <a:t> </a:t>
            </a:r>
            <a:r>
              <a:rPr lang="es-ES" sz="2000" spc="-1" dirty="0" err="1">
                <a:solidFill>
                  <a:srgbClr val="FFFFFF">
                    <a:alpha val="60000"/>
                  </a:srgbClr>
                </a:solidFill>
                <a:latin typeface="Calibri"/>
              </a:rPr>
              <a:t>rate</a:t>
            </a:r>
            <a:r>
              <a:rPr lang="es-ES" sz="2000" spc="-1" dirty="0">
                <a:solidFill>
                  <a:srgbClr val="FFFFFF">
                    <a:alpha val="60000"/>
                  </a:srgbClr>
                </a:solidFill>
                <a:latin typeface="Calibri"/>
              </a:rPr>
              <a:t>: 30 </a:t>
            </a:r>
            <a:r>
              <a:rPr lang="es-ES" sz="2000" spc="-1" dirty="0" err="1">
                <a:solidFill>
                  <a:srgbClr val="FFFFFF">
                    <a:alpha val="60000"/>
                  </a:srgbClr>
                </a:solidFill>
                <a:latin typeface="Calibri"/>
              </a:rPr>
              <a:t>fps</a:t>
            </a:r>
            <a:endParaRPr lang="es-ES" sz="2000" spc="-1" dirty="0">
              <a:solidFill>
                <a:srgbClr val="FFFFFF">
                  <a:alpha val="60000"/>
                </a:srgbClr>
              </a:solidFill>
              <a:latin typeface="Calibri"/>
            </a:endParaRPr>
          </a:p>
          <a:p>
            <a:pPr marL="0" indent="0">
              <a:spcBef>
                <a:spcPts val="1001"/>
              </a:spcBef>
              <a:buClr>
                <a:srgbClr val="FFFFFF"/>
              </a:buClr>
              <a:buNone/>
            </a:pPr>
            <a:endParaRPr lang="es-ES" sz="2000" spc="-1" dirty="0">
              <a:solidFill>
                <a:srgbClr val="FFFFFF">
                  <a:alpha val="60000"/>
                </a:srgbClr>
              </a:solidFill>
              <a:latin typeface="Calibri"/>
            </a:endParaRPr>
          </a:p>
          <a:p>
            <a:pPr marL="457200" indent="-457200">
              <a:spcBef>
                <a:spcPts val="1001"/>
              </a:spcBef>
              <a:buClr>
                <a:srgbClr val="FFFFFF"/>
              </a:buClr>
              <a:buFont typeface="Arial"/>
              <a:buChar char="•"/>
            </a:pPr>
            <a:r>
              <a:rPr lang="es-ES" sz="2000" spc="-1" dirty="0">
                <a:solidFill>
                  <a:srgbClr val="FFFFFF">
                    <a:alpha val="60000"/>
                  </a:srgbClr>
                </a:solidFill>
                <a:latin typeface="Calibri"/>
              </a:rPr>
              <a:t>Precio 22 euros</a:t>
            </a:r>
          </a:p>
        </p:txBody>
      </p:sp>
      <p:pic>
        <p:nvPicPr>
          <p:cNvPr id="3" name="Imagen 3">
            <a:extLst>
              <a:ext uri="{FF2B5EF4-FFF2-40B4-BE49-F238E27FC236}">
                <a16:creationId xmlns:a16="http://schemas.microsoft.com/office/drawing/2014/main" id="{387CE813-1E8E-F8EC-C2F8-04BEDB759E8F}"/>
              </a:ext>
            </a:extLst>
          </p:cNvPr>
          <p:cNvPicPr>
            <a:picLocks noChangeAspect="1"/>
          </p:cNvPicPr>
          <p:nvPr/>
        </p:nvPicPr>
        <p:blipFill>
          <a:blip r:embed="rId3"/>
          <a:stretch>
            <a:fillRect/>
          </a:stretch>
        </p:blipFill>
        <p:spPr>
          <a:xfrm>
            <a:off x="6403622" y="1515599"/>
            <a:ext cx="4718755" cy="3826800"/>
          </a:xfrm>
          <a:prstGeom prst="rect">
            <a:avLst/>
          </a:prstGeom>
        </p:spPr>
      </p:pic>
    </p:spTree>
    <p:extLst>
      <p:ext uri="{BB962C8B-B14F-4D97-AF65-F5344CB8AC3E}">
        <p14:creationId xmlns:p14="http://schemas.microsoft.com/office/powerpoint/2010/main" val="2383262306"/>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 name="Rectangle 8"/>
          <p:cNvSpPr/>
          <p:nvPr/>
        </p:nvSpPr>
        <p:spPr>
          <a:xfrm>
            <a:off x="0" y="0"/>
            <a:ext cx="1219104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4" name="Freeform: Shape 10"/>
          <p:cNvSpPr/>
          <p:nvPr/>
        </p:nvSpPr>
        <p:spPr>
          <a:xfrm>
            <a:off x="0" y="0"/>
            <a:ext cx="4692600" cy="6856920"/>
          </a:xfrm>
          <a:custGeom>
            <a:avLst/>
            <a:gdLst/>
            <a:ahLst/>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ln>
        </p:spPr>
        <p:style>
          <a:lnRef idx="0">
            <a:scrgbClr r="0" g="0" b="0"/>
          </a:lnRef>
          <a:fillRef idx="0">
            <a:scrgbClr r="0" g="0" b="0"/>
          </a:fillRef>
          <a:effectRef idx="0">
            <a:scrgbClr r="0" g="0" b="0"/>
          </a:effectRef>
          <a:fontRef idx="minor"/>
        </p:style>
      </p:sp>
      <p:sp>
        <p:nvSpPr>
          <p:cNvPr id="155" name="Freeform: Shape 12"/>
          <p:cNvSpPr/>
          <p:nvPr/>
        </p:nvSpPr>
        <p:spPr>
          <a:xfrm flipH="1">
            <a:off x="-720" y="0"/>
            <a:ext cx="4836960" cy="6856920"/>
          </a:xfrm>
          <a:custGeom>
            <a:avLst/>
            <a:gdLst/>
            <a:ahLst/>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p:style>
      </p:sp>
      <p:sp>
        <p:nvSpPr>
          <p:cNvPr id="156" name="PlaceHolder 1"/>
          <p:cNvSpPr>
            <a:spLocks noGrp="1"/>
          </p:cNvSpPr>
          <p:nvPr>
            <p:ph type="title"/>
          </p:nvPr>
        </p:nvSpPr>
        <p:spPr>
          <a:xfrm>
            <a:off x="765000" y="662400"/>
            <a:ext cx="3382920" cy="1491120"/>
          </a:xfrm>
          <a:prstGeom prst="rect">
            <a:avLst/>
          </a:prstGeom>
          <a:noFill/>
          <a:ln w="0">
            <a:noFill/>
          </a:ln>
        </p:spPr>
        <p:txBody>
          <a:bodyPr lIns="90000" tIns="45000" rIns="90000" bIns="45000" anchor="t">
            <a:normAutofit/>
          </a:bodyPr>
          <a:lstStyle/>
          <a:p>
            <a:r>
              <a:rPr lang="es-ES" sz="2800" u="sng" spc="-1" dirty="0">
                <a:ea typeface="+mj-lt"/>
                <a:cs typeface="+mj-lt"/>
                <a:hlinkClick r:id="rId2"/>
              </a:rPr>
              <a:t>Logitech Brio Stream Webcam 4K Ultra HD</a:t>
            </a:r>
            <a:endParaRPr lang="es-ES"/>
          </a:p>
          <a:p>
            <a:endParaRPr lang="es-ES" sz="2800" spc="-1" dirty="0">
              <a:cs typeface="Arial"/>
            </a:endParaRPr>
          </a:p>
          <a:p>
            <a:pPr>
              <a:lnSpc>
                <a:spcPct val="90000"/>
              </a:lnSpc>
              <a:buNone/>
            </a:pPr>
            <a:endParaRPr lang="es-ES" sz="4400" b="0" strike="noStrike" spc="-1" dirty="0">
              <a:solidFill>
                <a:srgbClr val="FFFFFF"/>
              </a:solidFill>
              <a:latin typeface="Calibri Light"/>
            </a:endParaRPr>
          </a:p>
        </p:txBody>
      </p:sp>
      <p:sp>
        <p:nvSpPr>
          <p:cNvPr id="157" name="PlaceHolder 2"/>
          <p:cNvSpPr>
            <a:spLocks noGrp="1"/>
          </p:cNvSpPr>
          <p:nvPr>
            <p:ph/>
          </p:nvPr>
        </p:nvSpPr>
        <p:spPr>
          <a:xfrm>
            <a:off x="765000" y="2286000"/>
            <a:ext cx="3382920" cy="3843720"/>
          </a:xfrm>
          <a:prstGeom prst="rect">
            <a:avLst/>
          </a:prstGeom>
          <a:noFill/>
          <a:ln w="0">
            <a:noFill/>
          </a:ln>
        </p:spPr>
        <p:txBody>
          <a:bodyPr lIns="90000" tIns="45000" rIns="90000" bIns="45000" anchor="t">
            <a:normAutofit/>
          </a:bodyPr>
          <a:lstStyle/>
          <a:p>
            <a:pPr marL="457200" indent="-457200">
              <a:spcBef>
                <a:spcPts val="1001"/>
              </a:spcBef>
              <a:buClr>
                <a:srgbClr val="FFFFFF"/>
              </a:buClr>
              <a:buFont typeface="Arial"/>
              <a:buChar char="•"/>
            </a:pPr>
            <a:r>
              <a:rPr lang="es-ES" sz="2000" spc="-1" dirty="0">
                <a:solidFill>
                  <a:srgbClr val="FFFFFF">
                    <a:alpha val="60000"/>
                  </a:srgbClr>
                </a:solidFill>
                <a:latin typeface="Calibri"/>
              </a:rPr>
              <a:t>Resolución: 4k</a:t>
            </a:r>
          </a:p>
          <a:p>
            <a:pPr marL="0" indent="0">
              <a:spcBef>
                <a:spcPts val="1001"/>
              </a:spcBef>
              <a:buClr>
                <a:srgbClr val="FFFFFF"/>
              </a:buClr>
              <a:buNone/>
            </a:pPr>
            <a:endParaRPr lang="es-ES" sz="2000" spc="-1" dirty="0">
              <a:solidFill>
                <a:srgbClr val="FFFFFF">
                  <a:alpha val="60000"/>
                </a:srgbClr>
              </a:solidFill>
              <a:latin typeface="Calibri"/>
            </a:endParaRPr>
          </a:p>
          <a:p>
            <a:pPr marL="457200" indent="-457200">
              <a:spcBef>
                <a:spcPts val="1001"/>
              </a:spcBef>
              <a:buClr>
                <a:srgbClr val="FFFFFF"/>
              </a:buClr>
              <a:buFont typeface="Arial"/>
              <a:buChar char="•"/>
            </a:pPr>
            <a:r>
              <a:rPr lang="es-ES" sz="2000" spc="-1" dirty="0">
                <a:solidFill>
                  <a:srgbClr val="FFFFFF">
                    <a:alpha val="60000"/>
                  </a:srgbClr>
                </a:solidFill>
                <a:latin typeface="Calibri"/>
              </a:rPr>
              <a:t>Campo </a:t>
            </a:r>
            <a:r>
              <a:rPr lang="es-ES" sz="2000" spc="-1" dirty="0" err="1">
                <a:solidFill>
                  <a:srgbClr val="FFFFFF">
                    <a:alpha val="60000"/>
                  </a:srgbClr>
                </a:solidFill>
                <a:latin typeface="Calibri"/>
              </a:rPr>
              <a:t>vision</a:t>
            </a:r>
            <a:r>
              <a:rPr lang="es-ES" sz="2000" spc="-1" dirty="0">
                <a:solidFill>
                  <a:srgbClr val="FFFFFF">
                    <a:alpha val="60000"/>
                  </a:srgbClr>
                </a:solidFill>
                <a:latin typeface="Calibri"/>
              </a:rPr>
              <a:t>: 90/78/65º</a:t>
            </a:r>
          </a:p>
          <a:p>
            <a:pPr marL="0" indent="0">
              <a:spcBef>
                <a:spcPts val="1001"/>
              </a:spcBef>
              <a:buClr>
                <a:srgbClr val="FFFFFF"/>
              </a:buClr>
              <a:buNone/>
            </a:pPr>
            <a:endParaRPr lang="es-ES" sz="2000" spc="-1" dirty="0">
              <a:solidFill>
                <a:srgbClr val="FFFFFF">
                  <a:alpha val="60000"/>
                </a:srgbClr>
              </a:solidFill>
              <a:latin typeface="Calibri"/>
            </a:endParaRPr>
          </a:p>
          <a:p>
            <a:pPr marL="457200" indent="-457200">
              <a:spcBef>
                <a:spcPts val="1001"/>
              </a:spcBef>
              <a:buClr>
                <a:srgbClr val="FFFFFF"/>
              </a:buClr>
              <a:buFont typeface="Arial"/>
              <a:buChar char="•"/>
            </a:pPr>
            <a:r>
              <a:rPr lang="es-ES" sz="2000" spc="-1" dirty="0" err="1">
                <a:solidFill>
                  <a:srgbClr val="FFFFFF">
                    <a:alpha val="60000"/>
                  </a:srgbClr>
                </a:solidFill>
                <a:latin typeface="Calibri"/>
              </a:rPr>
              <a:t>Frame</a:t>
            </a:r>
            <a:r>
              <a:rPr lang="es-ES" sz="2000" spc="-1" dirty="0">
                <a:solidFill>
                  <a:srgbClr val="FFFFFF">
                    <a:alpha val="60000"/>
                  </a:srgbClr>
                </a:solidFill>
                <a:latin typeface="Calibri"/>
              </a:rPr>
              <a:t> </a:t>
            </a:r>
            <a:r>
              <a:rPr lang="es-ES" sz="2000" spc="-1" dirty="0" err="1">
                <a:solidFill>
                  <a:srgbClr val="FFFFFF">
                    <a:alpha val="60000"/>
                  </a:srgbClr>
                </a:solidFill>
                <a:latin typeface="Calibri"/>
              </a:rPr>
              <a:t>rate</a:t>
            </a:r>
            <a:r>
              <a:rPr lang="es-ES" sz="2000" spc="-1" dirty="0">
                <a:solidFill>
                  <a:srgbClr val="FFFFFF">
                    <a:alpha val="60000"/>
                  </a:srgbClr>
                </a:solidFill>
                <a:latin typeface="Calibri"/>
              </a:rPr>
              <a:t>: 90 </a:t>
            </a:r>
            <a:r>
              <a:rPr lang="es-ES" sz="2000" spc="-1" dirty="0" err="1">
                <a:solidFill>
                  <a:srgbClr val="FFFFFF">
                    <a:alpha val="60000"/>
                  </a:srgbClr>
                </a:solidFill>
                <a:latin typeface="Calibri"/>
              </a:rPr>
              <a:t>fps</a:t>
            </a:r>
            <a:endParaRPr lang="es-ES" sz="2000" spc="-1" dirty="0">
              <a:solidFill>
                <a:srgbClr val="FFFFFF">
                  <a:alpha val="60000"/>
                </a:srgbClr>
              </a:solidFill>
              <a:latin typeface="Calibri"/>
            </a:endParaRPr>
          </a:p>
          <a:p>
            <a:pPr marL="0" indent="0">
              <a:spcBef>
                <a:spcPts val="1001"/>
              </a:spcBef>
              <a:buClr>
                <a:srgbClr val="FFFFFF"/>
              </a:buClr>
              <a:buNone/>
            </a:pPr>
            <a:endParaRPr lang="es-ES" sz="2000" spc="-1" dirty="0">
              <a:solidFill>
                <a:srgbClr val="FFFFFF">
                  <a:alpha val="60000"/>
                </a:srgbClr>
              </a:solidFill>
              <a:latin typeface="Calibri"/>
            </a:endParaRPr>
          </a:p>
          <a:p>
            <a:pPr marL="457200" indent="-457200">
              <a:spcBef>
                <a:spcPts val="1001"/>
              </a:spcBef>
              <a:buClr>
                <a:srgbClr val="FFFFFF"/>
              </a:buClr>
              <a:buFont typeface="Arial"/>
              <a:buChar char="•"/>
            </a:pPr>
            <a:r>
              <a:rPr lang="es-ES" sz="2000" spc="-1" dirty="0">
                <a:solidFill>
                  <a:srgbClr val="FFFFFF">
                    <a:alpha val="60000"/>
                  </a:srgbClr>
                </a:solidFill>
                <a:latin typeface="Calibri"/>
              </a:rPr>
              <a:t>Precio 289 euros</a:t>
            </a:r>
          </a:p>
        </p:txBody>
      </p:sp>
      <p:pic>
        <p:nvPicPr>
          <p:cNvPr id="3" name="Imagen 3" descr="Imagen que contiene Icono&#10;&#10;Descripción generada automáticamente">
            <a:extLst>
              <a:ext uri="{FF2B5EF4-FFF2-40B4-BE49-F238E27FC236}">
                <a16:creationId xmlns:a16="http://schemas.microsoft.com/office/drawing/2014/main" id="{692BD087-F5BF-9722-43BB-F25B092C6CA2}"/>
              </a:ext>
            </a:extLst>
          </p:cNvPr>
          <p:cNvPicPr>
            <a:picLocks noChangeAspect="1"/>
          </p:cNvPicPr>
          <p:nvPr/>
        </p:nvPicPr>
        <p:blipFill>
          <a:blip r:embed="rId3"/>
          <a:stretch>
            <a:fillRect/>
          </a:stretch>
        </p:blipFill>
        <p:spPr>
          <a:xfrm>
            <a:off x="6276622" y="1186496"/>
            <a:ext cx="4126088" cy="4372120"/>
          </a:xfrm>
          <a:prstGeom prst="rect">
            <a:avLst/>
          </a:prstGeom>
        </p:spPr>
      </p:pic>
    </p:spTree>
    <p:extLst>
      <p:ext uri="{BB962C8B-B14F-4D97-AF65-F5344CB8AC3E}">
        <p14:creationId xmlns:p14="http://schemas.microsoft.com/office/powerpoint/2010/main" val="3158612941"/>
      </p:ext>
    </p:extLst>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 name="Rectangle 8"/>
          <p:cNvSpPr/>
          <p:nvPr/>
        </p:nvSpPr>
        <p:spPr>
          <a:xfrm>
            <a:off x="0" y="0"/>
            <a:ext cx="1219104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4" name="Freeform: Shape 10"/>
          <p:cNvSpPr/>
          <p:nvPr/>
        </p:nvSpPr>
        <p:spPr>
          <a:xfrm>
            <a:off x="0" y="0"/>
            <a:ext cx="4692600" cy="6856920"/>
          </a:xfrm>
          <a:custGeom>
            <a:avLst/>
            <a:gdLst/>
            <a:ahLst/>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ln>
        </p:spPr>
        <p:style>
          <a:lnRef idx="0">
            <a:scrgbClr r="0" g="0" b="0"/>
          </a:lnRef>
          <a:fillRef idx="0">
            <a:scrgbClr r="0" g="0" b="0"/>
          </a:fillRef>
          <a:effectRef idx="0">
            <a:scrgbClr r="0" g="0" b="0"/>
          </a:effectRef>
          <a:fontRef idx="minor"/>
        </p:style>
      </p:sp>
      <p:sp>
        <p:nvSpPr>
          <p:cNvPr id="155" name="Freeform: Shape 12"/>
          <p:cNvSpPr/>
          <p:nvPr/>
        </p:nvSpPr>
        <p:spPr>
          <a:xfrm flipH="1">
            <a:off x="-720" y="0"/>
            <a:ext cx="4836960" cy="6856920"/>
          </a:xfrm>
          <a:custGeom>
            <a:avLst/>
            <a:gdLst/>
            <a:ahLst/>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p:style>
      </p:sp>
      <p:sp>
        <p:nvSpPr>
          <p:cNvPr id="156" name="PlaceHolder 1"/>
          <p:cNvSpPr>
            <a:spLocks noGrp="1"/>
          </p:cNvSpPr>
          <p:nvPr>
            <p:ph type="title"/>
          </p:nvPr>
        </p:nvSpPr>
        <p:spPr>
          <a:xfrm>
            <a:off x="765000" y="662400"/>
            <a:ext cx="3382920" cy="1491120"/>
          </a:xfrm>
          <a:prstGeom prst="rect">
            <a:avLst/>
          </a:prstGeom>
          <a:noFill/>
          <a:ln w="0">
            <a:noFill/>
          </a:ln>
        </p:spPr>
        <p:txBody>
          <a:bodyPr lIns="90000" tIns="45000" rIns="90000" bIns="45000" anchor="t">
            <a:normAutofit/>
          </a:bodyPr>
          <a:lstStyle/>
          <a:p>
            <a:r>
              <a:rPr lang="es-ES" sz="2800" u="sng" spc="-1" dirty="0">
                <a:ea typeface="+mj-lt"/>
                <a:cs typeface="+mj-lt"/>
                <a:hlinkClick r:id="rId2"/>
              </a:rPr>
              <a:t>Microsoft LifeCam HD-3000</a:t>
            </a:r>
            <a:r>
              <a:rPr lang="es-ES" sz="2800" spc="-1" dirty="0">
                <a:ea typeface="+mj-lt"/>
                <a:cs typeface="+mj-lt"/>
              </a:rPr>
              <a:t> </a:t>
            </a:r>
            <a:endParaRPr lang="es-ES" sz="2800"/>
          </a:p>
          <a:p>
            <a:pPr>
              <a:lnSpc>
                <a:spcPct val="90000"/>
              </a:lnSpc>
              <a:buNone/>
            </a:pPr>
            <a:endParaRPr lang="es-ES" sz="4400" b="0" strike="noStrike" spc="-1" dirty="0">
              <a:solidFill>
                <a:srgbClr val="FFFFFF"/>
              </a:solidFill>
              <a:latin typeface="Calibri Light"/>
            </a:endParaRPr>
          </a:p>
        </p:txBody>
      </p:sp>
      <p:sp>
        <p:nvSpPr>
          <p:cNvPr id="157" name="PlaceHolder 2"/>
          <p:cNvSpPr>
            <a:spLocks noGrp="1"/>
          </p:cNvSpPr>
          <p:nvPr>
            <p:ph/>
          </p:nvPr>
        </p:nvSpPr>
        <p:spPr>
          <a:xfrm>
            <a:off x="765000" y="2286000"/>
            <a:ext cx="3382920" cy="3843720"/>
          </a:xfrm>
          <a:prstGeom prst="rect">
            <a:avLst/>
          </a:prstGeom>
          <a:noFill/>
          <a:ln w="0">
            <a:noFill/>
          </a:ln>
        </p:spPr>
        <p:txBody>
          <a:bodyPr lIns="90000" tIns="45000" rIns="90000" bIns="45000" anchor="t">
            <a:normAutofit/>
          </a:bodyPr>
          <a:lstStyle/>
          <a:p>
            <a:pPr marL="457200" indent="-457200">
              <a:spcBef>
                <a:spcPts val="1001"/>
              </a:spcBef>
              <a:buClr>
                <a:srgbClr val="FFFFFF"/>
              </a:buClr>
              <a:buFont typeface="Arial"/>
              <a:buChar char="•"/>
            </a:pPr>
            <a:r>
              <a:rPr lang="es-ES" sz="2000" spc="-1" dirty="0">
                <a:solidFill>
                  <a:srgbClr val="FFFFFF">
                    <a:alpha val="60000"/>
                  </a:srgbClr>
                </a:solidFill>
                <a:latin typeface="Calibri"/>
              </a:rPr>
              <a:t>Resolución: 720p</a:t>
            </a:r>
          </a:p>
          <a:p>
            <a:pPr marL="0" indent="0">
              <a:spcBef>
                <a:spcPts val="1001"/>
              </a:spcBef>
              <a:buClr>
                <a:srgbClr val="FFFFFF"/>
              </a:buClr>
              <a:buNone/>
            </a:pPr>
            <a:endParaRPr lang="es-ES" sz="2000" spc="-1" dirty="0">
              <a:solidFill>
                <a:srgbClr val="FFFFFF">
                  <a:alpha val="60000"/>
                </a:srgbClr>
              </a:solidFill>
              <a:latin typeface="Calibri"/>
            </a:endParaRPr>
          </a:p>
          <a:p>
            <a:pPr marL="457200" indent="-457200">
              <a:spcBef>
                <a:spcPts val="1001"/>
              </a:spcBef>
              <a:buClr>
                <a:srgbClr val="FFFFFF"/>
              </a:buClr>
              <a:buFont typeface="Arial"/>
              <a:buChar char="•"/>
            </a:pPr>
            <a:r>
              <a:rPr lang="es-ES" sz="2000" spc="-1" dirty="0">
                <a:solidFill>
                  <a:srgbClr val="FFFFFF">
                    <a:alpha val="60000"/>
                  </a:srgbClr>
                </a:solidFill>
                <a:latin typeface="Calibri"/>
              </a:rPr>
              <a:t>Campo </a:t>
            </a:r>
            <a:r>
              <a:rPr lang="es-ES" sz="2000" spc="-1" dirty="0" err="1">
                <a:solidFill>
                  <a:srgbClr val="FFFFFF">
                    <a:alpha val="60000"/>
                  </a:srgbClr>
                </a:solidFill>
                <a:latin typeface="Calibri"/>
              </a:rPr>
              <a:t>vision</a:t>
            </a:r>
            <a:r>
              <a:rPr lang="es-ES" sz="2000" spc="-1" dirty="0">
                <a:solidFill>
                  <a:srgbClr val="FFFFFF">
                    <a:alpha val="60000"/>
                  </a:srgbClr>
                </a:solidFill>
                <a:latin typeface="Calibri"/>
              </a:rPr>
              <a:t>: 81,6º</a:t>
            </a:r>
          </a:p>
          <a:p>
            <a:pPr marL="0" indent="0">
              <a:spcBef>
                <a:spcPts val="1001"/>
              </a:spcBef>
              <a:buClr>
                <a:srgbClr val="FFFFFF"/>
              </a:buClr>
              <a:buNone/>
            </a:pPr>
            <a:endParaRPr lang="es-ES" sz="2000" spc="-1" dirty="0">
              <a:solidFill>
                <a:srgbClr val="FFFFFF">
                  <a:alpha val="60000"/>
                </a:srgbClr>
              </a:solidFill>
              <a:latin typeface="Calibri"/>
            </a:endParaRPr>
          </a:p>
          <a:p>
            <a:pPr marL="457200" indent="-457200">
              <a:spcBef>
                <a:spcPts val="1001"/>
              </a:spcBef>
              <a:buClr>
                <a:srgbClr val="FFFFFF"/>
              </a:buClr>
              <a:buFont typeface="Arial"/>
              <a:buChar char="•"/>
            </a:pPr>
            <a:r>
              <a:rPr lang="es-ES" sz="2000" spc="-1" dirty="0" err="1">
                <a:solidFill>
                  <a:srgbClr val="FFFFFF">
                    <a:alpha val="60000"/>
                  </a:srgbClr>
                </a:solidFill>
                <a:latin typeface="Calibri"/>
              </a:rPr>
              <a:t>Frame</a:t>
            </a:r>
            <a:r>
              <a:rPr lang="es-ES" sz="2000" spc="-1" dirty="0">
                <a:solidFill>
                  <a:srgbClr val="FFFFFF">
                    <a:alpha val="60000"/>
                  </a:srgbClr>
                </a:solidFill>
                <a:latin typeface="Calibri"/>
              </a:rPr>
              <a:t> </a:t>
            </a:r>
            <a:r>
              <a:rPr lang="es-ES" sz="2000" spc="-1" dirty="0" err="1">
                <a:solidFill>
                  <a:srgbClr val="FFFFFF">
                    <a:alpha val="60000"/>
                  </a:srgbClr>
                </a:solidFill>
                <a:latin typeface="Calibri"/>
              </a:rPr>
              <a:t>rate</a:t>
            </a:r>
            <a:r>
              <a:rPr lang="es-ES" sz="2000" spc="-1" dirty="0">
                <a:solidFill>
                  <a:srgbClr val="FFFFFF">
                    <a:alpha val="60000"/>
                  </a:srgbClr>
                </a:solidFill>
                <a:latin typeface="Calibri"/>
              </a:rPr>
              <a:t>: 60 </a:t>
            </a:r>
            <a:r>
              <a:rPr lang="es-ES" sz="2000" spc="-1" dirty="0" err="1">
                <a:solidFill>
                  <a:srgbClr val="FFFFFF">
                    <a:alpha val="60000"/>
                  </a:srgbClr>
                </a:solidFill>
                <a:latin typeface="Calibri"/>
              </a:rPr>
              <a:t>fps</a:t>
            </a:r>
            <a:endParaRPr lang="es-ES" sz="2000" spc="-1" dirty="0">
              <a:solidFill>
                <a:srgbClr val="FFFFFF">
                  <a:alpha val="60000"/>
                </a:srgbClr>
              </a:solidFill>
              <a:latin typeface="Calibri"/>
            </a:endParaRPr>
          </a:p>
          <a:p>
            <a:pPr marL="0" indent="0">
              <a:spcBef>
                <a:spcPts val="1001"/>
              </a:spcBef>
              <a:buClr>
                <a:srgbClr val="FFFFFF"/>
              </a:buClr>
              <a:buNone/>
            </a:pPr>
            <a:endParaRPr lang="es-ES" sz="2000" spc="-1" dirty="0">
              <a:solidFill>
                <a:srgbClr val="FFFFFF">
                  <a:alpha val="60000"/>
                </a:srgbClr>
              </a:solidFill>
              <a:latin typeface="Calibri"/>
            </a:endParaRPr>
          </a:p>
          <a:p>
            <a:pPr marL="457200" indent="-457200">
              <a:spcBef>
                <a:spcPts val="1001"/>
              </a:spcBef>
              <a:buClr>
                <a:srgbClr val="FFFFFF"/>
              </a:buClr>
              <a:buFont typeface="Arial"/>
              <a:buChar char="•"/>
            </a:pPr>
            <a:r>
              <a:rPr lang="es-ES" sz="2000" spc="-1" dirty="0">
                <a:solidFill>
                  <a:srgbClr val="FFFFFF">
                    <a:alpha val="60000"/>
                  </a:srgbClr>
                </a:solidFill>
                <a:latin typeface="Calibri"/>
              </a:rPr>
              <a:t>Precio 109 euros</a:t>
            </a:r>
          </a:p>
        </p:txBody>
      </p:sp>
      <p:pic>
        <p:nvPicPr>
          <p:cNvPr id="3" name="Imagen 3" descr="Icono&#10;&#10;Descripción generada automáticamente">
            <a:extLst>
              <a:ext uri="{FF2B5EF4-FFF2-40B4-BE49-F238E27FC236}">
                <a16:creationId xmlns:a16="http://schemas.microsoft.com/office/drawing/2014/main" id="{1FEBDE87-149C-C157-CD1E-554BDA6A94CD}"/>
              </a:ext>
            </a:extLst>
          </p:cNvPr>
          <p:cNvPicPr>
            <a:picLocks noChangeAspect="1"/>
          </p:cNvPicPr>
          <p:nvPr/>
        </p:nvPicPr>
        <p:blipFill>
          <a:blip r:embed="rId3"/>
          <a:stretch>
            <a:fillRect/>
          </a:stretch>
        </p:blipFill>
        <p:spPr>
          <a:xfrm>
            <a:off x="6699955" y="1089563"/>
            <a:ext cx="4337755" cy="4989316"/>
          </a:xfrm>
          <a:prstGeom prst="rect">
            <a:avLst/>
          </a:prstGeom>
        </p:spPr>
      </p:pic>
    </p:spTree>
    <p:extLst>
      <p:ext uri="{BB962C8B-B14F-4D97-AF65-F5344CB8AC3E}">
        <p14:creationId xmlns:p14="http://schemas.microsoft.com/office/powerpoint/2010/main" val="151782617"/>
      </p:ext>
    </p:extLst>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6" name="Rectangle 18"/>
          <p:cNvSpPr/>
          <p:nvPr/>
        </p:nvSpPr>
        <p:spPr>
          <a:xfrm>
            <a:off x="0" y="0"/>
            <a:ext cx="12191040" cy="685692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p:style>
      </p:sp>
      <p:grpSp>
        <p:nvGrpSpPr>
          <p:cNvPr id="187" name="Group 20"/>
          <p:cNvGrpSpPr/>
          <p:nvPr/>
        </p:nvGrpSpPr>
        <p:grpSpPr>
          <a:xfrm>
            <a:off x="546840" y="0"/>
            <a:ext cx="11097720" cy="6856920"/>
            <a:chOff x="546840" y="0"/>
            <a:chExt cx="11097720" cy="6856920"/>
          </a:xfrm>
        </p:grpSpPr>
        <p:sp>
          <p:nvSpPr>
            <p:cNvPr id="188" name="Freeform: Shape 21"/>
            <p:cNvSpPr/>
            <p:nvPr/>
          </p:nvSpPr>
          <p:spPr>
            <a:xfrm flipH="1">
              <a:off x="906120" y="0"/>
              <a:ext cx="10343880" cy="6856920"/>
            </a:xfrm>
            <a:custGeom>
              <a:avLst/>
              <a:gdLst/>
              <a:ahLst/>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89" name="Freeform: Shape 22"/>
            <p:cNvSpPr/>
            <p:nvPr/>
          </p:nvSpPr>
          <p:spPr>
            <a:xfrm flipH="1">
              <a:off x="707400" y="0"/>
              <a:ext cx="2485080" cy="685692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p:style>
        </p:sp>
        <p:sp>
          <p:nvSpPr>
            <p:cNvPr id="190" name="Freeform: Shape 23"/>
            <p:cNvSpPr/>
            <p:nvPr/>
          </p:nvSpPr>
          <p:spPr>
            <a:xfrm>
              <a:off x="8975160" y="0"/>
              <a:ext cx="2485080" cy="685692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p:style>
        </p:sp>
        <p:sp>
          <p:nvSpPr>
            <p:cNvPr id="191" name="Freeform: Shape 24"/>
            <p:cNvSpPr/>
            <p:nvPr/>
          </p:nvSpPr>
          <p:spPr>
            <a:xfrm flipH="1">
              <a:off x="546840" y="0"/>
              <a:ext cx="2208240" cy="6856920"/>
            </a:xfrm>
            <a:custGeom>
              <a:avLst/>
              <a:gdLst/>
              <a:ahLst/>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p:style>
        </p:sp>
        <p:sp>
          <p:nvSpPr>
            <p:cNvPr id="192" name="Freeform: Shape 25"/>
            <p:cNvSpPr/>
            <p:nvPr/>
          </p:nvSpPr>
          <p:spPr>
            <a:xfrm>
              <a:off x="9436320" y="0"/>
              <a:ext cx="2208240" cy="6856920"/>
            </a:xfrm>
            <a:custGeom>
              <a:avLst/>
              <a:gdLst/>
              <a:ahLst/>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p:style>
        </p:sp>
      </p:grpSp>
      <p:pic>
        <p:nvPicPr>
          <p:cNvPr id="193" name="Imagen 14" descr="Logotipo&#10;&#10;Descripción generada automáticamente"/>
          <p:cNvPicPr/>
          <p:nvPr/>
        </p:nvPicPr>
        <p:blipFill>
          <a:blip r:embed="rId2"/>
          <a:stretch/>
        </p:blipFill>
        <p:spPr>
          <a:xfrm>
            <a:off x="2210760" y="1261440"/>
            <a:ext cx="7559640" cy="4231800"/>
          </a:xfrm>
          <a:prstGeom prst="rect">
            <a:avLst/>
          </a:prstGeom>
          <a:ln w="0">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5" name="Rectangle 9"/>
          <p:cNvSpPr/>
          <p:nvPr/>
        </p:nvSpPr>
        <p:spPr>
          <a:xfrm>
            <a:off x="0" y="0"/>
            <a:ext cx="12191040" cy="6856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96" name="Freeform: Shape 11"/>
          <p:cNvSpPr/>
          <p:nvPr/>
        </p:nvSpPr>
        <p:spPr>
          <a:xfrm>
            <a:off x="0" y="523800"/>
            <a:ext cx="7799400" cy="5694840"/>
          </a:xfrm>
          <a:custGeom>
            <a:avLst/>
            <a:gdLst/>
            <a:ahLst/>
            <a:cxnLst/>
            <a:rect l="l" t="t" r="r" b="b"/>
            <a:pathLst>
              <a:path w="7800441" h="5696020">
                <a:moveTo>
                  <a:pt x="0" y="0"/>
                </a:moveTo>
                <a:lnTo>
                  <a:pt x="7800441" y="0"/>
                </a:lnTo>
                <a:lnTo>
                  <a:pt x="5037161" y="5696020"/>
                </a:lnTo>
                <a:lnTo>
                  <a:pt x="0" y="569602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p:style>
      </p:sp>
      <p:sp>
        <p:nvSpPr>
          <p:cNvPr id="97" name="PlaceHolder 1"/>
          <p:cNvSpPr>
            <a:spLocks noGrp="1"/>
          </p:cNvSpPr>
          <p:nvPr>
            <p:ph type="title"/>
          </p:nvPr>
        </p:nvSpPr>
        <p:spPr>
          <a:xfrm>
            <a:off x="838080" y="914400"/>
            <a:ext cx="5110560" cy="1096200"/>
          </a:xfrm>
          <a:prstGeom prst="rect">
            <a:avLst/>
          </a:prstGeom>
          <a:noFill/>
          <a:ln w="0">
            <a:noFill/>
          </a:ln>
        </p:spPr>
        <p:txBody>
          <a:bodyPr lIns="90000" tIns="45000" rIns="90000" bIns="45000" anchor="ctr">
            <a:normAutofit fontScale="83000"/>
          </a:bodyPr>
          <a:lstStyle/>
          <a:p>
            <a:pPr>
              <a:lnSpc>
                <a:spcPct val="90000"/>
              </a:lnSpc>
              <a:buNone/>
            </a:pPr>
            <a:r>
              <a:rPr lang="es-ES" sz="4400" b="0" strike="noStrike" spc="-1">
                <a:solidFill>
                  <a:srgbClr val="FFFFFE"/>
                </a:solidFill>
                <a:latin typeface="Calibri Light"/>
                <a:ea typeface="DejaVu Sans"/>
              </a:rPr>
              <a:t>Historia de la cámara</a:t>
            </a:r>
            <a:endParaRPr lang="es-ES" sz="4400" b="0" strike="noStrike" spc="-1">
              <a:solidFill>
                <a:srgbClr val="000000"/>
              </a:solidFill>
              <a:latin typeface="Arial"/>
            </a:endParaRPr>
          </a:p>
        </p:txBody>
      </p:sp>
      <p:sp>
        <p:nvSpPr>
          <p:cNvPr id="98" name="PlaceHolder 2"/>
          <p:cNvSpPr>
            <a:spLocks noGrp="1"/>
          </p:cNvSpPr>
          <p:nvPr>
            <p:ph/>
          </p:nvPr>
        </p:nvSpPr>
        <p:spPr>
          <a:xfrm>
            <a:off x="838080" y="2331720"/>
            <a:ext cx="4379040" cy="3546720"/>
          </a:xfrm>
          <a:prstGeom prst="rect">
            <a:avLst/>
          </a:prstGeom>
          <a:noFill/>
          <a:ln w="0">
            <a:noFill/>
          </a:ln>
        </p:spPr>
        <p:txBody>
          <a:bodyPr lIns="90000" tIns="45000" rIns="90000" bIns="45000" anchor="t">
            <a:normAutofit/>
          </a:bodyPr>
          <a:lstStyle/>
          <a:p>
            <a:pPr marL="228600" indent="-228600">
              <a:lnSpc>
                <a:spcPct val="90000"/>
              </a:lnSpc>
              <a:spcBef>
                <a:spcPts val="1001"/>
              </a:spcBef>
              <a:buNone/>
              <a:tabLst>
                <a:tab pos="0" algn="l"/>
              </a:tabLst>
            </a:pPr>
            <a:r>
              <a:rPr lang="es-ES" sz="2000" b="0" strike="noStrike" spc="-1">
                <a:solidFill>
                  <a:srgbClr val="FFFFFE"/>
                </a:solidFill>
                <a:latin typeface="Calibri"/>
                <a:ea typeface="DejaVu Sans"/>
              </a:rPr>
              <a:t>El prototipo de la cámara fue la </a:t>
            </a:r>
            <a:r>
              <a:rPr lang="es-ES" sz="2000" b="0" u="sng" strike="noStrike" spc="-1">
                <a:solidFill>
                  <a:srgbClr val="0563C1"/>
                </a:solidFill>
                <a:uFillTx/>
                <a:latin typeface="Calibri"/>
                <a:ea typeface="DejaVu Sans"/>
                <a:hlinkClick r:id="rId2"/>
              </a:rPr>
              <a:t>cámara oscura.</a:t>
            </a:r>
            <a:endParaRPr lang="es-ES" sz="2000" b="0" strike="noStrike" spc="-1">
              <a:solidFill>
                <a:srgbClr val="000000"/>
              </a:solidFill>
              <a:latin typeface="Arial"/>
            </a:endParaRPr>
          </a:p>
          <a:p>
            <a:pPr marL="228600" indent="-228600">
              <a:lnSpc>
                <a:spcPct val="90000"/>
              </a:lnSpc>
              <a:spcBef>
                <a:spcPts val="1001"/>
              </a:spcBef>
              <a:buNone/>
              <a:tabLst>
                <a:tab pos="0" algn="l"/>
              </a:tabLst>
            </a:pPr>
            <a:r>
              <a:rPr lang="es-ES" sz="2000" b="0" strike="noStrike" spc="-1">
                <a:solidFill>
                  <a:srgbClr val="FFFFFE"/>
                </a:solidFill>
                <a:latin typeface="Calibri"/>
                <a:ea typeface="DejaVu Sans"/>
              </a:rPr>
              <a:t> Esta fue mejorada por Joshep Niépce en 1826 que consiguió la primera fotografía.</a:t>
            </a:r>
            <a:endParaRPr lang="es-ES" sz="2000" b="0" strike="noStrike" spc="-1">
              <a:solidFill>
                <a:srgbClr val="000000"/>
              </a:solidFill>
              <a:latin typeface="Arial"/>
            </a:endParaRPr>
          </a:p>
          <a:p>
            <a:pPr marL="228600" indent="-228600">
              <a:lnSpc>
                <a:spcPct val="90000"/>
              </a:lnSpc>
              <a:spcBef>
                <a:spcPts val="1001"/>
              </a:spcBef>
              <a:buNone/>
              <a:tabLst>
                <a:tab pos="0" algn="l"/>
              </a:tabLst>
            </a:pPr>
            <a:r>
              <a:rPr lang="es-ES" sz="2000" b="0" strike="noStrike" spc="-1">
                <a:solidFill>
                  <a:srgbClr val="FFFFFE"/>
                </a:solidFill>
                <a:latin typeface="Calibri"/>
                <a:ea typeface="DejaVu Sans"/>
              </a:rPr>
              <a:t> Y no fue hasta 1839 que </a:t>
            </a:r>
            <a:r>
              <a:rPr lang="es-ES" sz="2000" b="0" strike="noStrike" spc="-1">
                <a:solidFill>
                  <a:srgbClr val="FFFFFE"/>
                </a:solidFill>
                <a:latin typeface="Calibri"/>
                <a:ea typeface="Calibri"/>
              </a:rPr>
              <a:t>Louis Daguerre, inventó la primera cámara conocida como </a:t>
            </a:r>
            <a:r>
              <a:rPr lang="es-ES" sz="2000" b="0" u="sng" strike="noStrike" spc="-1">
                <a:solidFill>
                  <a:srgbClr val="0563C1"/>
                </a:solidFill>
                <a:uFillTx/>
                <a:latin typeface="Calibri"/>
                <a:ea typeface="Calibri"/>
                <a:hlinkClick r:id="rId3"/>
              </a:rPr>
              <a:t>daguerrotipo.</a:t>
            </a:r>
            <a:endParaRPr lang="es-ES" sz="2000" b="0" strike="noStrike" spc="-1">
              <a:solidFill>
                <a:srgbClr val="000000"/>
              </a:solidFill>
              <a:latin typeface="Arial"/>
            </a:endParaRPr>
          </a:p>
          <a:p>
            <a:pPr marL="228600" indent="-228600">
              <a:lnSpc>
                <a:spcPct val="90000"/>
              </a:lnSpc>
              <a:spcBef>
                <a:spcPts val="1001"/>
              </a:spcBef>
              <a:buNone/>
              <a:tabLst>
                <a:tab pos="0" algn="l"/>
              </a:tabLst>
            </a:pPr>
            <a:endParaRPr lang="es-ES" sz="2000" b="0" strike="noStrike" spc="-1">
              <a:solidFill>
                <a:srgbClr val="000000"/>
              </a:solidFill>
              <a:latin typeface="Arial"/>
            </a:endParaRPr>
          </a:p>
        </p:txBody>
      </p:sp>
      <p:sp>
        <p:nvSpPr>
          <p:cNvPr id="99" name="Imagen 4"/>
          <p:cNvSpPr/>
          <p:nvPr/>
        </p:nvSpPr>
        <p:spPr>
          <a:xfrm>
            <a:off x="6791040" y="521280"/>
            <a:ext cx="5400000" cy="2769480"/>
          </a:xfrm>
          <a:custGeom>
            <a:avLst/>
            <a:gdLst/>
            <a:ahLst/>
            <a:cxnLst/>
            <a:rect l="l" t="t" r="r" b="b"/>
            <a:pathLst>
              <a:path w="5401023" h="2770632">
                <a:moveTo>
                  <a:pt x="3214941" y="0"/>
                </a:moveTo>
                <a:lnTo>
                  <a:pt x="5401023" y="0"/>
                </a:lnTo>
                <a:lnTo>
                  <a:pt x="5401023" y="2770632"/>
                </a:lnTo>
                <a:lnTo>
                  <a:pt x="3214941" y="2770632"/>
                </a:lnTo>
                <a:lnTo>
                  <a:pt x="3214941" y="2768786"/>
                </a:lnTo>
                <a:lnTo>
                  <a:pt x="1865202" y="2768786"/>
                </a:lnTo>
                <a:lnTo>
                  <a:pt x="1865202" y="2768787"/>
                </a:lnTo>
                <a:lnTo>
                  <a:pt x="0" y="2768787"/>
                </a:lnTo>
                <a:lnTo>
                  <a:pt x="1325372" y="2605"/>
                </a:lnTo>
                <a:lnTo>
                  <a:pt x="1653397" y="2605"/>
                </a:lnTo>
                <a:lnTo>
                  <a:pt x="1653397" y="2597"/>
                </a:lnTo>
                <a:lnTo>
                  <a:pt x="1723225" y="2597"/>
                </a:lnTo>
                <a:lnTo>
                  <a:pt x="1723225" y="2596"/>
                </a:lnTo>
                <a:lnTo>
                  <a:pt x="2263055" y="2596"/>
                </a:lnTo>
                <a:lnTo>
                  <a:pt x="2263055" y="2597"/>
                </a:lnTo>
                <a:lnTo>
                  <a:pt x="3204175" y="2597"/>
                </a:lnTo>
                <a:lnTo>
                  <a:pt x="3204175" y="2604"/>
                </a:lnTo>
                <a:lnTo>
                  <a:pt x="3214941" y="2604"/>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sp>
      <p:sp>
        <p:nvSpPr>
          <p:cNvPr id="100" name="Imagen 5"/>
          <p:cNvSpPr/>
          <p:nvPr/>
        </p:nvSpPr>
        <p:spPr>
          <a:xfrm>
            <a:off x="5366160" y="3453480"/>
            <a:ext cx="6824520" cy="2754000"/>
          </a:xfrm>
          <a:custGeom>
            <a:avLst/>
            <a:gdLst/>
            <a:ahLst/>
            <a:cxnLst/>
            <a:rect l="l" t="t" r="r" b="b"/>
            <a:pathLst>
              <a:path w="6825749" h="2755142">
                <a:moveTo>
                  <a:pt x="3353180" y="0"/>
                </a:moveTo>
                <a:lnTo>
                  <a:pt x="4045207" y="0"/>
                </a:lnTo>
                <a:lnTo>
                  <a:pt x="4045207" y="1"/>
                </a:lnTo>
                <a:lnTo>
                  <a:pt x="4692417" y="1"/>
                </a:lnTo>
                <a:lnTo>
                  <a:pt x="4781930" y="1"/>
                </a:lnTo>
                <a:lnTo>
                  <a:pt x="4781930" y="0"/>
                </a:lnTo>
                <a:lnTo>
                  <a:pt x="5473957" y="0"/>
                </a:lnTo>
                <a:lnTo>
                  <a:pt x="5473957" y="1"/>
                </a:lnTo>
                <a:lnTo>
                  <a:pt x="6680412" y="1"/>
                </a:lnTo>
                <a:lnTo>
                  <a:pt x="6680412" y="2798"/>
                </a:lnTo>
                <a:lnTo>
                  <a:pt x="6825749" y="2798"/>
                </a:lnTo>
                <a:lnTo>
                  <a:pt x="6825749" y="2755142"/>
                </a:lnTo>
                <a:lnTo>
                  <a:pt x="4748668" y="2755142"/>
                </a:lnTo>
                <a:lnTo>
                  <a:pt x="4748668" y="2755099"/>
                </a:lnTo>
                <a:lnTo>
                  <a:pt x="3535184" y="2755099"/>
                </a:lnTo>
                <a:lnTo>
                  <a:pt x="3321602" y="2755099"/>
                </a:lnTo>
                <a:lnTo>
                  <a:pt x="3321602" y="2755100"/>
                </a:lnTo>
                <a:lnTo>
                  <a:pt x="1892852" y="2755100"/>
                </a:lnTo>
                <a:lnTo>
                  <a:pt x="1428750" y="2755100"/>
                </a:lnTo>
                <a:lnTo>
                  <a:pt x="0" y="2755100"/>
                </a:lnTo>
                <a:lnTo>
                  <a:pt x="1345020" y="10"/>
                </a:lnTo>
                <a:lnTo>
                  <a:pt x="1677909" y="10"/>
                </a:lnTo>
                <a:lnTo>
                  <a:pt x="1677909" y="2"/>
                </a:lnTo>
                <a:lnTo>
                  <a:pt x="1748771" y="2"/>
                </a:lnTo>
                <a:lnTo>
                  <a:pt x="1748771" y="1"/>
                </a:lnTo>
                <a:lnTo>
                  <a:pt x="2296604" y="1"/>
                </a:lnTo>
                <a:lnTo>
                  <a:pt x="2296604" y="2"/>
                </a:lnTo>
                <a:lnTo>
                  <a:pt x="3106658" y="2"/>
                </a:lnTo>
                <a:lnTo>
                  <a:pt x="3177521" y="2"/>
                </a:lnTo>
                <a:lnTo>
                  <a:pt x="3177521" y="1"/>
                </a:lnTo>
                <a:lnTo>
                  <a:pt x="3263667" y="1"/>
                </a:lnTo>
                <a:lnTo>
                  <a:pt x="3353180" y="1"/>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p15:prstTrans xmlns:p15="http://schemas.microsoft.com/office/powerpoint/2012/main" prst="fallOver"/>
      </p:transition>
    </mc:Choice>
    <mc:Fallback xmlns="" xmlns:p15="http://schemas.microsoft.com/office/powerpoint/2012/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 name="Rectangle 9"/>
          <p:cNvSpPr/>
          <p:nvPr/>
        </p:nvSpPr>
        <p:spPr>
          <a:xfrm>
            <a:off x="0" y="0"/>
            <a:ext cx="12191040" cy="6856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02" name="Rectangle 11"/>
          <p:cNvSpPr/>
          <p:nvPr/>
        </p:nvSpPr>
        <p:spPr>
          <a:xfrm>
            <a:off x="0" y="0"/>
            <a:ext cx="2012400" cy="6856920"/>
          </a:xfrm>
          <a:prstGeom prst="rect">
            <a:avLst/>
          </a:prstGeom>
          <a:solidFill>
            <a:srgbClr val="293D52"/>
          </a:solidFill>
          <a:ln>
            <a:noFill/>
          </a:ln>
        </p:spPr>
        <p:style>
          <a:lnRef idx="2">
            <a:schemeClr val="accent1">
              <a:shade val="50000"/>
            </a:schemeClr>
          </a:lnRef>
          <a:fillRef idx="1">
            <a:schemeClr val="accent1"/>
          </a:fillRef>
          <a:effectRef idx="0">
            <a:schemeClr val="accent1"/>
          </a:effectRef>
          <a:fontRef idx="minor"/>
        </p:style>
      </p:sp>
      <p:sp>
        <p:nvSpPr>
          <p:cNvPr id="103" name="PlaceHolder 1"/>
          <p:cNvSpPr>
            <a:spLocks noGrp="1"/>
          </p:cNvSpPr>
          <p:nvPr>
            <p:ph type="title"/>
          </p:nvPr>
        </p:nvSpPr>
        <p:spPr>
          <a:xfrm>
            <a:off x="640080" y="2074320"/>
            <a:ext cx="2751120" cy="2708280"/>
          </a:xfrm>
          <a:prstGeom prst="rect">
            <a:avLst/>
          </a:prstGeom>
          <a:solidFill>
            <a:srgbClr val="262626"/>
          </a:solidFill>
          <a:ln w="174600">
            <a:solidFill>
              <a:srgbClr val="262626"/>
            </a:solidFill>
            <a:round/>
          </a:ln>
        </p:spPr>
        <p:txBody>
          <a:bodyPr lIns="90000" tIns="45000" rIns="90000" bIns="45000" anchor="ctr">
            <a:normAutofit/>
          </a:bodyPr>
          <a:lstStyle/>
          <a:p>
            <a:pPr algn="ctr">
              <a:lnSpc>
                <a:spcPct val="90000"/>
              </a:lnSpc>
              <a:buNone/>
            </a:pPr>
            <a:r>
              <a:rPr lang="en-US" sz="2400" b="0" strike="noStrike" spc="-1">
                <a:solidFill>
                  <a:srgbClr val="FFFFFF"/>
                </a:solidFill>
                <a:latin typeface="Calibri Light"/>
                <a:ea typeface="DejaVu Sans"/>
              </a:rPr>
              <a:t>Componentes básicos de la cámara</a:t>
            </a:r>
            <a:endParaRPr lang="es-ES" sz="2400" b="0" strike="noStrike" spc="-1">
              <a:solidFill>
                <a:srgbClr val="000000"/>
              </a:solidFill>
              <a:latin typeface="Arial"/>
            </a:endParaRPr>
          </a:p>
        </p:txBody>
      </p:sp>
      <p:pic>
        <p:nvPicPr>
          <p:cNvPr id="104" name="Imagen 5" descr="Diagrama, Dibujo de ingeniería&#10;&#10;Descripción generada automáticamente"/>
          <p:cNvPicPr/>
          <p:nvPr/>
        </p:nvPicPr>
        <p:blipFill>
          <a:blip r:embed="rId2"/>
          <a:stretch/>
        </p:blipFill>
        <p:spPr>
          <a:xfrm>
            <a:off x="4038480" y="1288800"/>
            <a:ext cx="7187040" cy="4275720"/>
          </a:xfrm>
          <a:prstGeom prst="rect">
            <a:avLst/>
          </a:prstGeom>
          <a:ln w="0">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5" name="Imagen 5"/>
          <p:cNvPicPr/>
          <p:nvPr/>
        </p:nvPicPr>
        <p:blipFill>
          <a:blip r:embed="rId2"/>
          <a:stretch/>
        </p:blipFill>
        <p:spPr>
          <a:xfrm>
            <a:off x="402480" y="830520"/>
            <a:ext cx="3916800" cy="2937240"/>
          </a:xfrm>
          <a:prstGeom prst="rect">
            <a:avLst/>
          </a:prstGeom>
          <a:ln w="0">
            <a:noFill/>
          </a:ln>
        </p:spPr>
      </p:pic>
      <p:pic>
        <p:nvPicPr>
          <p:cNvPr id="106" name="Imagen 9" descr="Forma, Círculo&#10;&#10;Descripción generada automáticamente"/>
          <p:cNvPicPr/>
          <p:nvPr/>
        </p:nvPicPr>
        <p:blipFill>
          <a:blip r:embed="rId3"/>
          <a:stretch/>
        </p:blipFill>
        <p:spPr>
          <a:xfrm>
            <a:off x="4906440" y="478080"/>
            <a:ext cx="2627280" cy="1451160"/>
          </a:xfrm>
          <a:prstGeom prst="rect">
            <a:avLst/>
          </a:prstGeom>
          <a:ln w="0">
            <a:noFill/>
          </a:ln>
        </p:spPr>
      </p:pic>
      <p:pic>
        <p:nvPicPr>
          <p:cNvPr id="107" name="Imagen 16" descr="Diagrama&#10;&#10;Descripción generada automáticamente"/>
          <p:cNvPicPr/>
          <p:nvPr/>
        </p:nvPicPr>
        <p:blipFill>
          <a:blip r:embed="rId4"/>
          <a:stretch/>
        </p:blipFill>
        <p:spPr>
          <a:xfrm>
            <a:off x="4902480" y="2585160"/>
            <a:ext cx="2627280" cy="1477440"/>
          </a:xfrm>
          <a:prstGeom prst="rect">
            <a:avLst/>
          </a:prstGeom>
          <a:ln w="0">
            <a:noFill/>
          </a:ln>
        </p:spPr>
      </p:pic>
      <p:pic>
        <p:nvPicPr>
          <p:cNvPr id="108" name="Imagen 15"/>
          <p:cNvPicPr/>
          <p:nvPr/>
        </p:nvPicPr>
        <p:blipFill>
          <a:blip r:embed="rId5"/>
          <a:stretch/>
        </p:blipFill>
        <p:spPr>
          <a:xfrm>
            <a:off x="402480" y="5082840"/>
            <a:ext cx="1656000" cy="1104840"/>
          </a:xfrm>
          <a:prstGeom prst="rect">
            <a:avLst/>
          </a:prstGeom>
          <a:ln w="0">
            <a:noFill/>
          </a:ln>
        </p:spPr>
      </p:pic>
      <p:pic>
        <p:nvPicPr>
          <p:cNvPr id="109" name="Imagen 14"/>
          <p:cNvPicPr/>
          <p:nvPr/>
        </p:nvPicPr>
        <p:blipFill>
          <a:blip r:embed="rId6"/>
          <a:stretch/>
        </p:blipFill>
        <p:spPr>
          <a:xfrm>
            <a:off x="2651040" y="5101560"/>
            <a:ext cx="1668600" cy="1067400"/>
          </a:xfrm>
          <a:prstGeom prst="rect">
            <a:avLst/>
          </a:prstGeom>
          <a:ln w="0">
            <a:noFill/>
          </a:ln>
        </p:spPr>
      </p:pic>
      <p:pic>
        <p:nvPicPr>
          <p:cNvPr id="110" name="Imagen 13" descr="Interfaz de usuario gráfica, Texto&#10;&#10;Descripción generada automáticamente"/>
          <p:cNvPicPr/>
          <p:nvPr/>
        </p:nvPicPr>
        <p:blipFill>
          <a:blip r:embed="rId7"/>
          <a:stretch/>
        </p:blipFill>
        <p:spPr>
          <a:xfrm>
            <a:off x="4910040" y="4988880"/>
            <a:ext cx="2627280" cy="1293480"/>
          </a:xfrm>
          <a:prstGeom prst="rect">
            <a:avLst/>
          </a:prstGeom>
          <a:ln w="0">
            <a:noFill/>
          </a:ln>
        </p:spPr>
      </p:pic>
      <p:sp>
        <p:nvSpPr>
          <p:cNvPr id="111" name="PlaceHolder 1"/>
          <p:cNvSpPr>
            <a:spLocks noGrp="1"/>
          </p:cNvSpPr>
          <p:nvPr>
            <p:ph/>
          </p:nvPr>
        </p:nvSpPr>
        <p:spPr>
          <a:xfrm>
            <a:off x="8017200" y="480240"/>
            <a:ext cx="3335400" cy="5714640"/>
          </a:xfrm>
          <a:prstGeom prst="rect">
            <a:avLst/>
          </a:prstGeom>
          <a:noFill/>
          <a:ln w="0">
            <a:noFill/>
          </a:ln>
        </p:spPr>
        <p:txBody>
          <a:bodyPr lIns="90000" tIns="45000" rIns="90000" bIns="45000" anchor="t">
            <a:normAutofit fontScale="94000"/>
          </a:bodyPr>
          <a:lstStyle/>
          <a:p>
            <a:pPr marL="228600" indent="-228600">
              <a:lnSpc>
                <a:spcPct val="90000"/>
              </a:lnSpc>
              <a:spcBef>
                <a:spcPts val="1001"/>
              </a:spcBef>
              <a:buNone/>
              <a:tabLst>
                <a:tab pos="0" algn="l"/>
              </a:tabLst>
            </a:pPr>
            <a:r>
              <a:rPr lang="es-ES" sz="1600" b="1" i="1" strike="noStrike" spc="-1">
                <a:solidFill>
                  <a:srgbClr val="000000"/>
                </a:solidFill>
                <a:latin typeface="Calibri"/>
                <a:ea typeface="DejaVu Sans"/>
              </a:rPr>
              <a:t>Elemento fotosensible</a:t>
            </a:r>
            <a:r>
              <a:rPr lang="es-ES" sz="1600" b="0" strike="noStrike" spc="-1">
                <a:solidFill>
                  <a:srgbClr val="000000"/>
                </a:solidFill>
                <a:latin typeface="Calibri"/>
                <a:ea typeface="DejaVu Sans"/>
              </a:rPr>
              <a:t>: Elemento sensible a la luz que registra la imagen que procede del objetivo.</a:t>
            </a:r>
            <a:endParaRPr lang="es-ES" sz="1600" b="0" strike="noStrike" spc="-1">
              <a:solidFill>
                <a:srgbClr val="000000"/>
              </a:solidFill>
              <a:latin typeface="Arial"/>
            </a:endParaRPr>
          </a:p>
          <a:p>
            <a:pPr marL="228600" indent="-228600">
              <a:lnSpc>
                <a:spcPct val="90000"/>
              </a:lnSpc>
              <a:spcBef>
                <a:spcPts val="1001"/>
              </a:spcBef>
              <a:buNone/>
              <a:tabLst>
                <a:tab pos="0" algn="l"/>
              </a:tabLst>
            </a:pPr>
            <a:r>
              <a:rPr lang="es-ES" sz="1600" b="1" i="1" strike="noStrike" spc="-1">
                <a:solidFill>
                  <a:srgbClr val="000000"/>
                </a:solidFill>
                <a:latin typeface="Calibri"/>
                <a:ea typeface="DejaVu Sans"/>
              </a:rPr>
              <a:t>Objetivo:</a:t>
            </a:r>
            <a:r>
              <a:rPr lang="es-ES" sz="1600" b="0" strike="noStrike" spc="-1">
                <a:solidFill>
                  <a:srgbClr val="000000"/>
                </a:solidFill>
                <a:latin typeface="Calibri"/>
                <a:ea typeface="DejaVu Sans"/>
              </a:rPr>
              <a:t>: Proceso en el cual se hacen ajustes en la lente para encontrar la máxima resolución, nitidez y contraste.</a:t>
            </a:r>
            <a:endParaRPr lang="es-ES" sz="1600" b="0" strike="noStrike" spc="-1">
              <a:solidFill>
                <a:srgbClr val="000000"/>
              </a:solidFill>
              <a:latin typeface="Arial"/>
            </a:endParaRPr>
          </a:p>
          <a:p>
            <a:pPr marL="228600" indent="-228600">
              <a:lnSpc>
                <a:spcPct val="90000"/>
              </a:lnSpc>
              <a:spcBef>
                <a:spcPts val="1001"/>
              </a:spcBef>
              <a:buNone/>
              <a:tabLst>
                <a:tab pos="0" algn="l"/>
              </a:tabLst>
            </a:pPr>
            <a:r>
              <a:rPr lang="es-ES" sz="1600" b="1" i="1" strike="noStrike" spc="-1">
                <a:solidFill>
                  <a:srgbClr val="000000"/>
                </a:solidFill>
                <a:latin typeface="Calibri"/>
                <a:ea typeface="DejaVu Sans"/>
              </a:rPr>
              <a:t>Sistema autofoco</a:t>
            </a:r>
            <a:r>
              <a:rPr lang="es-ES" sz="1600" b="0" strike="noStrike" spc="-1">
                <a:solidFill>
                  <a:srgbClr val="000000"/>
                </a:solidFill>
                <a:latin typeface="Calibri"/>
                <a:ea typeface="DejaVu Sans"/>
              </a:rPr>
              <a:t>: Automatismo de la cámara que permite el enfoque automático.</a:t>
            </a:r>
            <a:endParaRPr lang="es-ES" sz="1600" b="0" strike="noStrike" spc="-1">
              <a:solidFill>
                <a:srgbClr val="000000"/>
              </a:solidFill>
              <a:latin typeface="Arial"/>
            </a:endParaRPr>
          </a:p>
          <a:p>
            <a:pPr marL="228600" indent="-228600">
              <a:lnSpc>
                <a:spcPct val="90000"/>
              </a:lnSpc>
              <a:spcBef>
                <a:spcPts val="1001"/>
              </a:spcBef>
              <a:buNone/>
              <a:tabLst>
                <a:tab pos="0" algn="l"/>
              </a:tabLst>
            </a:pPr>
            <a:r>
              <a:rPr lang="es-ES" sz="1600" b="1" i="1" strike="noStrike" spc="-1">
                <a:solidFill>
                  <a:srgbClr val="000000"/>
                </a:solidFill>
                <a:latin typeface="Calibri"/>
                <a:ea typeface="DejaVu Sans"/>
              </a:rPr>
              <a:t>Diafragma</a:t>
            </a:r>
            <a:r>
              <a:rPr lang="es-ES" sz="1600" b="0" strike="noStrike" spc="-1">
                <a:solidFill>
                  <a:srgbClr val="000000"/>
                </a:solidFill>
                <a:latin typeface="Calibri"/>
                <a:ea typeface="DejaVu Sans"/>
              </a:rPr>
              <a:t>: Parte del objetivo que limita el rayo de luz que penetra en la cámara.</a:t>
            </a:r>
            <a:endParaRPr lang="es-ES" sz="1600" b="0" strike="noStrike" spc="-1">
              <a:solidFill>
                <a:srgbClr val="000000"/>
              </a:solidFill>
              <a:latin typeface="Arial"/>
            </a:endParaRPr>
          </a:p>
          <a:p>
            <a:pPr marL="228600" indent="-228600">
              <a:lnSpc>
                <a:spcPct val="90000"/>
              </a:lnSpc>
              <a:spcBef>
                <a:spcPts val="1001"/>
              </a:spcBef>
              <a:buNone/>
              <a:tabLst>
                <a:tab pos="0" algn="l"/>
              </a:tabLst>
            </a:pPr>
            <a:r>
              <a:rPr lang="es-ES" sz="1600" b="1" strike="noStrike" spc="-1">
                <a:solidFill>
                  <a:srgbClr val="000000"/>
                </a:solidFill>
                <a:latin typeface="Calibri"/>
                <a:ea typeface="DejaVu Sans"/>
              </a:rPr>
              <a:t>Exposímetro</a:t>
            </a:r>
            <a:r>
              <a:rPr lang="es-ES" sz="1600" b="0" strike="noStrike" spc="-1">
                <a:solidFill>
                  <a:srgbClr val="000000"/>
                </a:solidFill>
                <a:latin typeface="Calibri"/>
                <a:ea typeface="DejaVu Sans"/>
              </a:rPr>
              <a:t>: Dispositivo que mide el tiempo de exposición fotosensible.</a:t>
            </a:r>
            <a:endParaRPr lang="es-ES" sz="1600" b="0" strike="noStrike" spc="-1">
              <a:solidFill>
                <a:srgbClr val="000000"/>
              </a:solidFill>
              <a:latin typeface="Arial"/>
            </a:endParaRPr>
          </a:p>
          <a:p>
            <a:pPr marL="228600" indent="-228600">
              <a:lnSpc>
                <a:spcPct val="90000"/>
              </a:lnSpc>
              <a:spcBef>
                <a:spcPts val="1001"/>
              </a:spcBef>
              <a:buNone/>
              <a:tabLst>
                <a:tab pos="0" algn="l"/>
              </a:tabLst>
            </a:pPr>
            <a:r>
              <a:rPr lang="es-ES" sz="1600" b="1" i="1" strike="noStrike" spc="-1">
                <a:solidFill>
                  <a:srgbClr val="000000"/>
                </a:solidFill>
                <a:latin typeface="Calibri"/>
                <a:ea typeface="DejaVu Sans"/>
              </a:rPr>
              <a:t>Obturador</a:t>
            </a:r>
            <a:r>
              <a:rPr lang="es-ES" sz="1600" b="0" strike="noStrike" spc="-1">
                <a:solidFill>
                  <a:srgbClr val="000000"/>
                </a:solidFill>
                <a:latin typeface="Calibri"/>
                <a:ea typeface="DejaVu Sans"/>
              </a:rPr>
              <a:t>: Dispositivo que controla el tiempo que llega la luz al elemento fotosensible.</a:t>
            </a:r>
            <a:endParaRPr lang="es-ES" sz="1600" b="0" strike="noStrike" spc="-1">
              <a:solidFill>
                <a:srgbClr val="000000"/>
              </a:solidFill>
              <a:latin typeface="Arial"/>
            </a:endParaRPr>
          </a:p>
          <a:p>
            <a:pPr marL="228600" indent="-228600">
              <a:lnSpc>
                <a:spcPct val="90000"/>
              </a:lnSpc>
              <a:spcBef>
                <a:spcPts val="1001"/>
              </a:spcBef>
              <a:buNone/>
              <a:tabLst>
                <a:tab pos="0" algn="l"/>
              </a:tabLst>
            </a:pPr>
            <a:r>
              <a:rPr lang="es-ES" sz="1600" b="1" strike="noStrike" spc="-1">
                <a:solidFill>
                  <a:srgbClr val="000000"/>
                </a:solidFill>
                <a:latin typeface="Calibri"/>
                <a:ea typeface="DejaVu Sans"/>
              </a:rPr>
              <a:t>Flash</a:t>
            </a:r>
            <a:r>
              <a:rPr lang="es-ES" sz="1600" b="0" strike="noStrike" spc="-1">
                <a:solidFill>
                  <a:srgbClr val="000000"/>
                </a:solidFill>
                <a:latin typeface="Calibri"/>
                <a:ea typeface="DejaVu Sans"/>
              </a:rPr>
              <a:t>: Dispositivo que actúa como fuente de luz.</a:t>
            </a:r>
            <a:endParaRPr lang="es-ES" sz="1600" b="0" strike="noStrike" spc="-1">
              <a:solidFill>
                <a:srgbClr val="000000"/>
              </a:solidFill>
              <a:latin typeface="Arial"/>
            </a:endParaRPr>
          </a:p>
        </p:txBody>
      </p:sp>
      <p:sp>
        <p:nvSpPr>
          <p:cNvPr id="112" name="Straight Connector 41"/>
          <p:cNvSpPr/>
          <p:nvPr/>
        </p:nvSpPr>
        <p:spPr>
          <a:xfrm>
            <a:off x="4653360" y="0"/>
            <a:ext cx="360" cy="6858000"/>
          </a:xfrm>
          <a:prstGeom prst="line">
            <a:avLst/>
          </a:prstGeom>
          <a:ln w="38100" cap="sq">
            <a:solidFill>
              <a:srgbClr val="404040"/>
            </a:solidFill>
          </a:ln>
        </p:spPr>
        <p:style>
          <a:lnRef idx="1">
            <a:schemeClr val="accent1"/>
          </a:lnRef>
          <a:fillRef idx="0">
            <a:schemeClr val="accent1"/>
          </a:fillRef>
          <a:effectRef idx="0">
            <a:schemeClr val="accent1"/>
          </a:effectRef>
          <a:fontRef idx="minor"/>
        </p:style>
      </p:sp>
      <p:sp>
        <p:nvSpPr>
          <p:cNvPr id="113" name="Straight Connector 43"/>
          <p:cNvSpPr/>
          <p:nvPr/>
        </p:nvSpPr>
        <p:spPr>
          <a:xfrm>
            <a:off x="4653360" y="2228760"/>
            <a:ext cx="2877120" cy="360"/>
          </a:xfrm>
          <a:prstGeom prst="line">
            <a:avLst/>
          </a:prstGeom>
          <a:ln w="38100">
            <a:solidFill>
              <a:srgbClr val="404040"/>
            </a:solidFill>
          </a:ln>
        </p:spPr>
        <p:style>
          <a:lnRef idx="1">
            <a:schemeClr val="accent1"/>
          </a:lnRef>
          <a:fillRef idx="0">
            <a:schemeClr val="accent1"/>
          </a:fillRef>
          <a:effectRef idx="0">
            <a:schemeClr val="accent1"/>
          </a:effectRef>
          <a:fontRef idx="minor"/>
        </p:style>
      </p:sp>
      <p:sp>
        <p:nvSpPr>
          <p:cNvPr id="114" name="Straight Connector 45"/>
          <p:cNvSpPr/>
          <p:nvPr/>
        </p:nvSpPr>
        <p:spPr>
          <a:xfrm>
            <a:off x="0" y="4567680"/>
            <a:ext cx="7530480" cy="360"/>
          </a:xfrm>
          <a:prstGeom prst="line">
            <a:avLst/>
          </a:prstGeom>
          <a:ln w="38100">
            <a:solidFill>
              <a:srgbClr val="404040"/>
            </a:solidFill>
          </a:ln>
        </p:spPr>
        <p:style>
          <a:lnRef idx="1">
            <a:schemeClr val="accent1"/>
          </a:lnRef>
          <a:fillRef idx="0">
            <a:schemeClr val="accent1"/>
          </a:fillRef>
          <a:effectRef idx="0">
            <a:schemeClr val="accent1"/>
          </a:effectRef>
          <a:fontRef idx="minor"/>
        </p:style>
      </p:sp>
      <p:sp>
        <p:nvSpPr>
          <p:cNvPr id="115" name="Straight Connector 47"/>
          <p:cNvSpPr/>
          <p:nvPr/>
        </p:nvSpPr>
        <p:spPr>
          <a:xfrm flipV="1">
            <a:off x="2361240" y="4563720"/>
            <a:ext cx="360" cy="2286000"/>
          </a:xfrm>
          <a:prstGeom prst="line">
            <a:avLst/>
          </a:prstGeom>
          <a:ln w="38100">
            <a:solidFill>
              <a:srgbClr val="404040"/>
            </a:solidFill>
          </a:ln>
        </p:spPr>
        <p:style>
          <a:lnRef idx="1">
            <a:schemeClr val="accent1"/>
          </a:lnRef>
          <a:fillRef idx="0">
            <a:schemeClr val="accent1"/>
          </a:fillRef>
          <a:effectRef idx="0">
            <a:schemeClr val="accent1"/>
          </a:effectRef>
          <a:fontRef idx="minor"/>
        </p:style>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 name="Rectangle 7"/>
          <p:cNvSpPr/>
          <p:nvPr/>
        </p:nvSpPr>
        <p:spPr>
          <a:xfrm>
            <a:off x="0" y="0"/>
            <a:ext cx="1218780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17" name="Freeform 45"/>
          <p:cNvSpPr/>
          <p:nvPr/>
        </p:nvSpPr>
        <p:spPr>
          <a:xfrm>
            <a:off x="409680" y="1022400"/>
            <a:ext cx="708480" cy="2094480"/>
          </a:xfrm>
          <a:custGeom>
            <a:avLst/>
            <a:gdLst/>
            <a:ahLst/>
            <a:cxnLst/>
            <a:rect l="l" t="t" r="r" b="b"/>
            <a:pathLst>
              <a:path w="447" h="1363">
                <a:moveTo>
                  <a:pt x="447" y="1363"/>
                </a:moveTo>
                <a:lnTo>
                  <a:pt x="0" y="987"/>
                </a:lnTo>
                <a:lnTo>
                  <a:pt x="0" y="0"/>
                </a:lnTo>
                <a:lnTo>
                  <a:pt x="447" y="376"/>
                </a:lnTo>
                <a:lnTo>
                  <a:pt x="447" y="1363"/>
                </a:lnTo>
                <a:close/>
              </a:path>
            </a:pathLst>
          </a:custGeom>
          <a:solidFill>
            <a:schemeClr val="accent1">
              <a:lumMod val="50000"/>
            </a:schemeClr>
          </a:solidFill>
          <a:ln w="0">
            <a:noFill/>
          </a:ln>
        </p:spPr>
        <p:style>
          <a:lnRef idx="0">
            <a:scrgbClr r="0" g="0" b="0"/>
          </a:lnRef>
          <a:fillRef idx="0">
            <a:scrgbClr r="0" g="0" b="0"/>
          </a:fillRef>
          <a:effectRef idx="0">
            <a:scrgbClr r="0" g="0" b="0"/>
          </a:effectRef>
          <a:fontRef idx="minor"/>
        </p:style>
      </p:sp>
      <p:sp>
        <p:nvSpPr>
          <p:cNvPr id="118" name="Freeform 46"/>
          <p:cNvSpPr/>
          <p:nvPr/>
        </p:nvSpPr>
        <p:spPr>
          <a:xfrm>
            <a:off x="409680" y="837720"/>
            <a:ext cx="402120" cy="1704240"/>
          </a:xfrm>
          <a:custGeom>
            <a:avLst/>
            <a:gdLst/>
            <a:ahLst/>
            <a:cxnLst/>
            <a:rect l="l" t="t" r="r" b="b"/>
            <a:pathLst>
              <a:path w="254" h="1109">
                <a:moveTo>
                  <a:pt x="254" y="987"/>
                </a:moveTo>
                <a:lnTo>
                  <a:pt x="0" y="1109"/>
                </a:lnTo>
                <a:lnTo>
                  <a:pt x="0" y="119"/>
                </a:lnTo>
                <a:lnTo>
                  <a:pt x="254" y="0"/>
                </a:lnTo>
                <a:lnTo>
                  <a:pt x="254" y="987"/>
                </a:lnTo>
                <a:close/>
              </a:path>
            </a:pathLst>
          </a:custGeom>
          <a:solidFill>
            <a:schemeClr val="accent1">
              <a:lumMod val="75000"/>
            </a:schemeClr>
          </a:solidFill>
          <a:ln w="0">
            <a:noFill/>
          </a:ln>
        </p:spPr>
        <p:style>
          <a:lnRef idx="0">
            <a:scrgbClr r="0" g="0" b="0"/>
          </a:lnRef>
          <a:fillRef idx="0">
            <a:scrgbClr r="0" g="0" b="0"/>
          </a:fillRef>
          <a:effectRef idx="0">
            <a:scrgbClr r="0" g="0" b="0"/>
          </a:effectRef>
          <a:fontRef idx="minor"/>
        </p:style>
      </p:sp>
      <p:sp>
        <p:nvSpPr>
          <p:cNvPr id="119" name="Freeform 47"/>
          <p:cNvSpPr/>
          <p:nvPr/>
        </p:nvSpPr>
        <p:spPr>
          <a:xfrm>
            <a:off x="644760" y="640800"/>
            <a:ext cx="167040" cy="1712160"/>
          </a:xfrm>
          <a:custGeom>
            <a:avLst/>
            <a:gdLst/>
            <a:ahLst/>
            <a:cxnLst/>
            <a:rect l="l" t="t" r="r" b="b"/>
            <a:pathLst>
              <a:path w="106" h="1114">
                <a:moveTo>
                  <a:pt x="106" y="1114"/>
                </a:moveTo>
                <a:lnTo>
                  <a:pt x="0" y="1005"/>
                </a:lnTo>
                <a:lnTo>
                  <a:pt x="0" y="0"/>
                </a:lnTo>
                <a:lnTo>
                  <a:pt x="106" y="110"/>
                </a:lnTo>
                <a:lnTo>
                  <a:pt x="106" y="1114"/>
                </a:lnTo>
                <a:close/>
              </a:path>
            </a:pathLst>
          </a:custGeom>
          <a:solidFill>
            <a:schemeClr val="accent1">
              <a:lumMod val="50000"/>
            </a:schemeClr>
          </a:solidFill>
          <a:ln w="0">
            <a:noFill/>
          </a:ln>
        </p:spPr>
        <p:style>
          <a:lnRef idx="0">
            <a:scrgbClr r="0" g="0" b="0"/>
          </a:lnRef>
          <a:fillRef idx="0">
            <a:scrgbClr r="0" g="0" b="0"/>
          </a:fillRef>
          <a:effectRef idx="0">
            <a:scrgbClr r="0" g="0" b="0"/>
          </a:effectRef>
          <a:fontRef idx="minor"/>
        </p:style>
      </p:sp>
      <p:sp>
        <p:nvSpPr>
          <p:cNvPr id="120" name="Freeform 44"/>
          <p:cNvSpPr/>
          <p:nvPr/>
        </p:nvSpPr>
        <p:spPr>
          <a:xfrm>
            <a:off x="11223360" y="635760"/>
            <a:ext cx="327600" cy="1741320"/>
          </a:xfrm>
          <a:custGeom>
            <a:avLst/>
            <a:gdLst/>
            <a:ahLst/>
            <a:cxnLst/>
            <a:rect l="l" t="t" r="r" b="b"/>
            <a:pathLst>
              <a:path w="207" h="1114">
                <a:moveTo>
                  <a:pt x="207" y="987"/>
                </a:moveTo>
                <a:lnTo>
                  <a:pt x="0" y="1114"/>
                </a:lnTo>
                <a:lnTo>
                  <a:pt x="0" y="127"/>
                </a:lnTo>
                <a:lnTo>
                  <a:pt x="207" y="0"/>
                </a:lnTo>
                <a:lnTo>
                  <a:pt x="207" y="987"/>
                </a:lnTo>
                <a:close/>
              </a:path>
            </a:pathLst>
          </a:custGeom>
          <a:solidFill>
            <a:schemeClr val="accent1">
              <a:lumMod val="50000"/>
            </a:schemeClr>
          </a:solidFill>
          <a:ln w="0">
            <a:noFill/>
          </a:ln>
        </p:spPr>
        <p:style>
          <a:lnRef idx="0">
            <a:scrgbClr r="0" g="0" b="0"/>
          </a:lnRef>
          <a:fillRef idx="0">
            <a:scrgbClr r="0" g="0" b="0"/>
          </a:fillRef>
          <a:effectRef idx="0">
            <a:scrgbClr r="0" g="0" b="0"/>
          </a:effectRef>
          <a:fontRef idx="minor"/>
        </p:style>
      </p:sp>
      <p:sp>
        <p:nvSpPr>
          <p:cNvPr id="121" name="Rectangle 17"/>
          <p:cNvSpPr/>
          <p:nvPr/>
        </p:nvSpPr>
        <p:spPr>
          <a:xfrm>
            <a:off x="644040" y="635760"/>
            <a:ext cx="10906920" cy="1540440"/>
          </a:xfrm>
          <a:prstGeom prst="rect">
            <a:avLst/>
          </a:prstGeom>
          <a:solidFill>
            <a:schemeClr val="accent1"/>
          </a:solidFill>
          <a:ln w="0">
            <a:noFill/>
          </a:ln>
        </p:spPr>
        <p:style>
          <a:lnRef idx="0">
            <a:scrgbClr r="0" g="0" b="0"/>
          </a:lnRef>
          <a:fillRef idx="0">
            <a:scrgbClr r="0" g="0" b="0"/>
          </a:fillRef>
          <a:effectRef idx="0">
            <a:scrgbClr r="0" g="0" b="0"/>
          </a:effectRef>
          <a:fontRef idx="minor"/>
        </p:style>
      </p:sp>
      <p:sp>
        <p:nvSpPr>
          <p:cNvPr id="122" name="PlaceHolder 1"/>
          <p:cNvSpPr>
            <a:spLocks noGrp="1"/>
          </p:cNvSpPr>
          <p:nvPr>
            <p:ph type="title"/>
          </p:nvPr>
        </p:nvSpPr>
        <p:spPr>
          <a:xfrm>
            <a:off x="958680" y="800280"/>
            <a:ext cx="10263600" cy="1211040"/>
          </a:xfrm>
          <a:prstGeom prst="rect">
            <a:avLst/>
          </a:prstGeom>
          <a:noFill/>
          <a:ln w="0">
            <a:noFill/>
          </a:ln>
        </p:spPr>
        <p:txBody>
          <a:bodyPr lIns="90000" tIns="45000" rIns="90000" bIns="45000" anchor="ctr">
            <a:normAutofit/>
          </a:bodyPr>
          <a:lstStyle/>
          <a:p>
            <a:pPr>
              <a:lnSpc>
                <a:spcPct val="90000"/>
              </a:lnSpc>
              <a:buNone/>
            </a:pPr>
            <a:r>
              <a:rPr lang="es-ES" sz="4000" b="0" strike="noStrike" spc="-1">
                <a:solidFill>
                  <a:srgbClr val="FFFFFF"/>
                </a:solidFill>
                <a:latin typeface="Calibri Light"/>
                <a:ea typeface="DejaVu Sans"/>
              </a:rPr>
              <a:t>Visor</a:t>
            </a:r>
            <a:endParaRPr lang="es-ES" sz="4000" b="0" strike="noStrike" spc="-1">
              <a:solidFill>
                <a:srgbClr val="000000"/>
              </a:solidFill>
              <a:latin typeface="Arial"/>
            </a:endParaRPr>
          </a:p>
        </p:txBody>
      </p:sp>
      <p:sp>
        <p:nvSpPr>
          <p:cNvPr id="123" name="PlaceHolder 2"/>
          <p:cNvSpPr>
            <a:spLocks noGrp="1"/>
          </p:cNvSpPr>
          <p:nvPr>
            <p:ph/>
          </p:nvPr>
        </p:nvSpPr>
        <p:spPr>
          <a:xfrm>
            <a:off x="1367640" y="2490480"/>
            <a:ext cx="9707760" cy="3566160"/>
          </a:xfrm>
          <a:prstGeom prst="rect">
            <a:avLst/>
          </a:prstGeom>
          <a:noFill/>
          <a:ln w="0">
            <a:noFill/>
          </a:ln>
        </p:spPr>
        <p:txBody>
          <a:bodyPr lIns="90000" tIns="45000" rIns="90000" bIns="45000" anchor="ctr">
            <a:normAutofit/>
          </a:bodyPr>
          <a:lstStyle/>
          <a:p>
            <a:pPr marL="228600" indent="-228600">
              <a:lnSpc>
                <a:spcPct val="90000"/>
              </a:lnSpc>
              <a:spcBef>
                <a:spcPts val="1001"/>
              </a:spcBef>
              <a:buNone/>
              <a:tabLst>
                <a:tab pos="0" algn="l"/>
              </a:tabLst>
            </a:pPr>
            <a:r>
              <a:rPr lang="es-ES" sz="2400" b="0" strike="noStrike" spc="-1">
                <a:solidFill>
                  <a:srgbClr val="000000"/>
                </a:solidFill>
                <a:latin typeface="Calibri"/>
                <a:ea typeface="DejaVu Sans"/>
              </a:rPr>
              <a:t>Es lo que nos permite observar la imagen que se va a tomar. Se diferencian en:</a:t>
            </a:r>
            <a:endParaRPr lang="es-ES" sz="24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s-ES" sz="2400" b="0" strike="noStrike" spc="-1">
                <a:solidFill>
                  <a:srgbClr val="000000"/>
                </a:solidFill>
                <a:latin typeface="Calibri"/>
                <a:ea typeface="DejaVu Sans"/>
              </a:rPr>
              <a:t>Óptico o electrónico</a:t>
            </a:r>
            <a:endParaRPr lang="es-ES" sz="24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s-ES" sz="2400" b="0" strike="noStrike" spc="-1">
                <a:solidFill>
                  <a:srgbClr val="000000"/>
                </a:solidFill>
                <a:latin typeface="Calibri"/>
                <a:ea typeface="DejaVu Sans"/>
              </a:rPr>
              <a:t>Directa o a través del objetivo</a:t>
            </a:r>
            <a:endParaRPr lang="es-ES" sz="24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s-ES" sz="2400" b="0" strike="noStrike" spc="-1">
                <a:solidFill>
                  <a:srgbClr val="000000"/>
                </a:solidFill>
                <a:latin typeface="Calibri"/>
                <a:ea typeface="DejaVu Sans"/>
              </a:rPr>
              <a:t>La posición del visor</a:t>
            </a:r>
            <a:endParaRPr lang="es-ES" sz="2400" b="0" strike="noStrike" spc="-1">
              <a:solidFill>
                <a:srgbClr val="000000"/>
              </a:solidFill>
              <a:latin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 name="Rectangle 9"/>
          <p:cNvSpPr/>
          <p:nvPr/>
        </p:nvSpPr>
        <p:spPr>
          <a:xfrm>
            <a:off x="0" y="0"/>
            <a:ext cx="1219104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25" name="Rectangle 11"/>
          <p:cNvSpPr/>
          <p:nvPr/>
        </p:nvSpPr>
        <p:spPr>
          <a:xfrm>
            <a:off x="548640" y="347400"/>
            <a:ext cx="11099880" cy="180036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26" name="PlaceHolder 1"/>
          <p:cNvSpPr>
            <a:spLocks noGrp="1"/>
          </p:cNvSpPr>
          <p:nvPr>
            <p:ph type="title"/>
          </p:nvPr>
        </p:nvSpPr>
        <p:spPr>
          <a:xfrm>
            <a:off x="838080" y="585360"/>
            <a:ext cx="10514520" cy="1324440"/>
          </a:xfrm>
          <a:prstGeom prst="rect">
            <a:avLst/>
          </a:prstGeom>
          <a:noFill/>
          <a:ln w="0">
            <a:noFill/>
          </a:ln>
        </p:spPr>
        <p:txBody>
          <a:bodyPr lIns="90000" tIns="45000" rIns="90000" bIns="45000" anchor="ctr">
            <a:normAutofit/>
          </a:bodyPr>
          <a:lstStyle/>
          <a:p>
            <a:pPr>
              <a:lnSpc>
                <a:spcPct val="90000"/>
              </a:lnSpc>
              <a:buNone/>
            </a:pPr>
            <a:r>
              <a:rPr lang="en-US" sz="4400" b="0" strike="noStrike" spc="-1">
                <a:solidFill>
                  <a:srgbClr val="FFFFFF"/>
                </a:solidFill>
                <a:latin typeface="Calibri Light"/>
                <a:ea typeface="DejaVu Sans"/>
              </a:rPr>
              <a:t>Visor de marco</a:t>
            </a:r>
            <a:endParaRPr lang="es-ES" sz="4400" b="0" strike="noStrike" spc="-1">
              <a:solidFill>
                <a:srgbClr val="000000"/>
              </a:solidFill>
              <a:latin typeface="Arial"/>
            </a:endParaRPr>
          </a:p>
        </p:txBody>
      </p:sp>
      <p:pic>
        <p:nvPicPr>
          <p:cNvPr id="127" name="Imagen 4" descr="Diagrama, Esquemático&#10;&#10;Descripción generada automáticamente"/>
          <p:cNvPicPr/>
          <p:nvPr/>
        </p:nvPicPr>
        <p:blipFill>
          <a:blip r:embed="rId2"/>
          <a:srcRect b="4295"/>
          <a:stretch/>
        </p:blipFill>
        <p:spPr>
          <a:xfrm>
            <a:off x="841320" y="2516760"/>
            <a:ext cx="6235200" cy="3659040"/>
          </a:xfrm>
          <a:prstGeom prst="rect">
            <a:avLst/>
          </a:prstGeom>
          <a:ln w="0">
            <a:noFill/>
          </a:ln>
        </p:spPr>
      </p:pic>
      <p:sp>
        <p:nvSpPr>
          <p:cNvPr id="128" name="CuadroTexto 4"/>
          <p:cNvSpPr/>
          <p:nvPr/>
        </p:nvSpPr>
        <p:spPr>
          <a:xfrm>
            <a:off x="7546680" y="2516760"/>
            <a:ext cx="3802680" cy="36590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lIns="90000" tIns="45000" rIns="90000" bIns="45000" numCol="1" spcCol="0" anchor="ctr">
            <a:normAutofit/>
          </a:bodyPr>
          <a:lstStyle/>
          <a:p>
            <a:pPr>
              <a:lnSpc>
                <a:spcPct val="90000"/>
              </a:lnSpc>
              <a:spcAft>
                <a:spcPts val="601"/>
              </a:spcAft>
              <a:buNone/>
            </a:pPr>
            <a:r>
              <a:rPr lang="en-US" sz="2200" b="0" strike="noStrike" spc="-1">
                <a:solidFill>
                  <a:srgbClr val="000000"/>
                </a:solidFill>
                <a:latin typeface="Calibri"/>
                <a:ea typeface="DejaVu Sans"/>
              </a:rPr>
              <a:t>Más básico de todos. Se utilizaba en las cámaras de usar y tirar.</a:t>
            </a:r>
            <a:endParaRPr lang="es-ES" sz="2200" b="0" strike="noStrike" spc="-1">
              <a:latin typeface="Arial"/>
            </a:endParaRPr>
          </a:p>
        </p:txBody>
      </p:sp>
    </p:spTree>
  </p:cSld>
  <p:clrMapOvr>
    <a:masterClrMapping/>
  </p:clrMapOvr>
  <p:transition spd="slow">
    <p:push dir="u"/>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1000"/>
                                  </p:stCondLst>
                                  <p:iterate>
                                    <p:tmAbs val="100"/>
                                  </p:iterate>
                                  <p:childTnLst>
                                    <p:set>
                                      <p:cBhvr>
                                        <p:cTn id="6" dur="1" fill="hold">
                                          <p:stCondLst>
                                            <p:cond delay="0"/>
                                          </p:stCondLst>
                                        </p:cTn>
                                        <p:tgtEl>
                                          <p:spTgt spid="126"/>
                                        </p:tgtEl>
                                        <p:attrNameLst>
                                          <p:attrName>style.visibility</p:attrName>
                                        </p:attrNameLst>
                                      </p:cBhvr>
                                      <p:to>
                                        <p:strVal val="visible"/>
                                      </p:to>
                                    </p:set>
                                    <p:animEffect transition="in" filter="fade">
                                      <p:cBhvr additive="repl">
                                        <p:cTn id="7" dur="7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 name="Rectangle 9"/>
          <p:cNvSpPr/>
          <p:nvPr/>
        </p:nvSpPr>
        <p:spPr>
          <a:xfrm>
            <a:off x="0" y="0"/>
            <a:ext cx="1218780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0" name="Freeform: Shape 11"/>
          <p:cNvSpPr/>
          <p:nvPr/>
        </p:nvSpPr>
        <p:spPr>
          <a:xfrm flipH="1">
            <a:off x="-720" y="0"/>
            <a:ext cx="5961600" cy="685692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a:noFill/>
          </a:ln>
        </p:spPr>
        <p:style>
          <a:lnRef idx="0">
            <a:scrgbClr r="0" g="0" b="0"/>
          </a:lnRef>
          <a:fillRef idx="0">
            <a:scrgbClr r="0" g="0" b="0"/>
          </a:fillRef>
          <a:effectRef idx="0">
            <a:scrgbClr r="0" g="0" b="0"/>
          </a:effectRef>
          <a:fontRef idx="minor"/>
        </p:style>
      </p:sp>
      <p:sp>
        <p:nvSpPr>
          <p:cNvPr id="131" name="PlaceHolder 1"/>
          <p:cNvSpPr>
            <a:spLocks noGrp="1"/>
          </p:cNvSpPr>
          <p:nvPr>
            <p:ph type="title"/>
          </p:nvPr>
        </p:nvSpPr>
        <p:spPr>
          <a:xfrm>
            <a:off x="838080" y="643320"/>
            <a:ext cx="3887280" cy="1799280"/>
          </a:xfrm>
          <a:prstGeom prst="rect">
            <a:avLst/>
          </a:prstGeom>
          <a:noFill/>
          <a:ln w="0">
            <a:noFill/>
          </a:ln>
        </p:spPr>
        <p:txBody>
          <a:bodyPr lIns="90000" tIns="45000" rIns="90000" bIns="45000" anchor="ctr">
            <a:normAutofit/>
          </a:bodyPr>
          <a:lstStyle/>
          <a:p>
            <a:pPr>
              <a:lnSpc>
                <a:spcPct val="90000"/>
              </a:lnSpc>
              <a:buNone/>
            </a:pPr>
            <a:r>
              <a:rPr lang="es-ES" sz="4400" b="0" strike="noStrike" spc="-1">
                <a:solidFill>
                  <a:srgbClr val="000000"/>
                </a:solidFill>
                <a:latin typeface="Calibri Light"/>
                <a:ea typeface="DejaVu Sans"/>
              </a:rPr>
              <a:t>Visor óptico</a:t>
            </a:r>
            <a:endParaRPr lang="es-ES" sz="4400" b="0" strike="noStrike" spc="-1">
              <a:solidFill>
                <a:srgbClr val="000000"/>
              </a:solidFill>
              <a:latin typeface="Arial"/>
            </a:endParaRPr>
          </a:p>
        </p:txBody>
      </p:sp>
      <p:sp>
        <p:nvSpPr>
          <p:cNvPr id="132" name="PlaceHolder 2"/>
          <p:cNvSpPr>
            <a:spLocks noGrp="1"/>
          </p:cNvSpPr>
          <p:nvPr>
            <p:ph/>
          </p:nvPr>
        </p:nvSpPr>
        <p:spPr>
          <a:xfrm>
            <a:off x="838080" y="2767320"/>
            <a:ext cx="3887280" cy="3552480"/>
          </a:xfrm>
          <a:prstGeom prst="rect">
            <a:avLst/>
          </a:prstGeom>
          <a:noFill/>
          <a:ln w="0">
            <a:noFill/>
          </a:ln>
        </p:spPr>
        <p:txBody>
          <a:bodyPr lIns="90000" tIns="45000" rIns="90000" bIns="45000" anchor="t">
            <a:normAutofit/>
          </a:bodyPr>
          <a:lstStyle/>
          <a:p>
            <a:pPr marL="228600" indent="-228600">
              <a:lnSpc>
                <a:spcPct val="90000"/>
              </a:lnSpc>
              <a:spcBef>
                <a:spcPts val="1001"/>
              </a:spcBef>
              <a:buNone/>
              <a:tabLst>
                <a:tab pos="0" algn="l"/>
              </a:tabLst>
            </a:pPr>
            <a:r>
              <a:rPr lang="es-ES" sz="2000" b="0" strike="noStrike" spc="-1">
                <a:solidFill>
                  <a:srgbClr val="000000"/>
                </a:solidFill>
                <a:latin typeface="Calibri"/>
                <a:ea typeface="DejaVu Sans"/>
              </a:rPr>
              <a:t>Visor independiente del objetivo.</a:t>
            </a:r>
            <a:endParaRPr lang="es-ES" sz="2000" b="0" strike="noStrike" spc="-1">
              <a:solidFill>
                <a:srgbClr val="000000"/>
              </a:solidFill>
              <a:latin typeface="Arial"/>
            </a:endParaRPr>
          </a:p>
          <a:p>
            <a:pPr marL="228600" indent="-228600">
              <a:lnSpc>
                <a:spcPct val="90000"/>
              </a:lnSpc>
              <a:spcBef>
                <a:spcPts val="1001"/>
              </a:spcBef>
              <a:buNone/>
              <a:tabLst>
                <a:tab pos="0" algn="l"/>
              </a:tabLst>
            </a:pPr>
            <a:endParaRPr lang="es-ES" sz="2000" b="0" strike="noStrike" spc="-1">
              <a:solidFill>
                <a:srgbClr val="000000"/>
              </a:solidFill>
              <a:latin typeface="Arial"/>
            </a:endParaRPr>
          </a:p>
          <a:p>
            <a:pPr marL="228600" indent="-228600">
              <a:lnSpc>
                <a:spcPct val="90000"/>
              </a:lnSpc>
              <a:spcBef>
                <a:spcPts val="1001"/>
              </a:spcBef>
              <a:buNone/>
              <a:tabLst>
                <a:tab pos="0" algn="l"/>
              </a:tabLst>
            </a:pPr>
            <a:r>
              <a:rPr lang="es-ES" sz="2000" b="0" strike="noStrike" spc="-1">
                <a:solidFill>
                  <a:srgbClr val="000000"/>
                </a:solidFill>
                <a:latin typeface="Calibri"/>
                <a:ea typeface="DejaVu Sans"/>
              </a:rPr>
              <a:t>Se basa en el uso de varias lentes que producen una imagen de la escena</a:t>
            </a:r>
            <a:endParaRPr lang="es-ES" sz="2000" b="0" strike="noStrike" spc="-1">
              <a:solidFill>
                <a:srgbClr val="000000"/>
              </a:solidFill>
              <a:latin typeface="Arial"/>
            </a:endParaRPr>
          </a:p>
          <a:p>
            <a:pPr marL="228600" indent="-228600">
              <a:lnSpc>
                <a:spcPct val="90000"/>
              </a:lnSpc>
              <a:spcBef>
                <a:spcPts val="1001"/>
              </a:spcBef>
              <a:buNone/>
              <a:tabLst>
                <a:tab pos="0" algn="l"/>
              </a:tabLst>
            </a:pPr>
            <a:endParaRPr lang="es-ES" sz="2000" b="0" strike="noStrike" spc="-1">
              <a:solidFill>
                <a:srgbClr val="000000"/>
              </a:solidFill>
              <a:latin typeface="Arial"/>
            </a:endParaRPr>
          </a:p>
          <a:p>
            <a:pPr marL="228600" indent="-228600">
              <a:lnSpc>
                <a:spcPct val="90000"/>
              </a:lnSpc>
              <a:spcBef>
                <a:spcPts val="1001"/>
              </a:spcBef>
              <a:buNone/>
              <a:tabLst>
                <a:tab pos="0" algn="l"/>
              </a:tabLst>
            </a:pPr>
            <a:r>
              <a:rPr lang="es-ES" sz="2000" b="0" strike="noStrike" spc="-1">
                <a:solidFill>
                  <a:srgbClr val="000000"/>
                </a:solidFill>
                <a:latin typeface="Calibri"/>
                <a:ea typeface="DejaVu Sans"/>
              </a:rPr>
              <a:t>Se produce el </a:t>
            </a:r>
            <a:r>
              <a:rPr lang="es-ES" sz="2000" b="0" u="sng" strike="noStrike" spc="-1">
                <a:solidFill>
                  <a:srgbClr val="0563C1"/>
                </a:solidFill>
                <a:uFillTx/>
                <a:latin typeface="Calibri"/>
                <a:ea typeface="DejaVu Sans"/>
                <a:hlinkClick r:id="rId2"/>
              </a:rPr>
              <a:t>error de paralaje.</a:t>
            </a:r>
            <a:endParaRPr lang="es-ES" sz="2000" b="0" strike="noStrike" spc="-1">
              <a:solidFill>
                <a:srgbClr val="000000"/>
              </a:solidFill>
              <a:latin typeface="Arial"/>
            </a:endParaRPr>
          </a:p>
          <a:p>
            <a:pPr marL="228600" indent="-228600">
              <a:lnSpc>
                <a:spcPct val="90000"/>
              </a:lnSpc>
              <a:spcBef>
                <a:spcPts val="1001"/>
              </a:spcBef>
              <a:buNone/>
              <a:tabLst>
                <a:tab pos="0" algn="l"/>
              </a:tabLst>
            </a:pPr>
            <a:endParaRPr lang="es-ES" sz="2000" b="0" strike="noStrike" spc="-1">
              <a:solidFill>
                <a:srgbClr val="000000"/>
              </a:solidFill>
              <a:latin typeface="Arial"/>
            </a:endParaRPr>
          </a:p>
        </p:txBody>
      </p:sp>
      <p:pic>
        <p:nvPicPr>
          <p:cNvPr id="133" name="Imagen 5"/>
          <p:cNvPicPr/>
          <p:nvPr/>
        </p:nvPicPr>
        <p:blipFill>
          <a:blip r:embed="rId3"/>
          <a:stretch/>
        </p:blipFill>
        <p:spPr>
          <a:xfrm>
            <a:off x="6168240" y="1874520"/>
            <a:ext cx="5379120" cy="3078720"/>
          </a:xfrm>
          <a:prstGeom prst="rect">
            <a:avLst/>
          </a:prstGeom>
          <a:ln w="0">
            <a:noFill/>
          </a:ln>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 name="PlaceHolder 1"/>
          <p:cNvSpPr>
            <a:spLocks noGrp="1"/>
          </p:cNvSpPr>
          <p:nvPr>
            <p:ph type="title"/>
          </p:nvPr>
        </p:nvSpPr>
        <p:spPr>
          <a:xfrm>
            <a:off x="649080" y="338400"/>
            <a:ext cx="3683880" cy="1607400"/>
          </a:xfrm>
          <a:prstGeom prst="rect">
            <a:avLst/>
          </a:prstGeom>
          <a:noFill/>
          <a:ln w="0">
            <a:noFill/>
          </a:ln>
        </p:spPr>
        <p:txBody>
          <a:bodyPr lIns="90000" tIns="45000" rIns="90000" bIns="45000" anchor="ctr">
            <a:normAutofit/>
          </a:bodyPr>
          <a:lstStyle/>
          <a:p>
            <a:pPr>
              <a:lnSpc>
                <a:spcPct val="90000"/>
              </a:lnSpc>
              <a:buNone/>
            </a:pPr>
            <a:r>
              <a:rPr lang="es-ES" sz="3600" b="0" strike="noStrike" spc="-1">
                <a:solidFill>
                  <a:srgbClr val="000000"/>
                </a:solidFill>
                <a:latin typeface="Calibri Light"/>
                <a:ea typeface="DejaVu Sans"/>
              </a:rPr>
              <a:t>Visor réflex</a:t>
            </a:r>
            <a:endParaRPr lang="es-ES" sz="3600" b="0" strike="noStrike" spc="-1">
              <a:solidFill>
                <a:srgbClr val="000000"/>
              </a:solidFill>
              <a:latin typeface="Arial"/>
            </a:endParaRPr>
          </a:p>
        </p:txBody>
      </p:sp>
      <p:sp>
        <p:nvSpPr>
          <p:cNvPr id="135" name="PlaceHolder 2"/>
          <p:cNvSpPr>
            <a:spLocks noGrp="1"/>
          </p:cNvSpPr>
          <p:nvPr>
            <p:ph/>
          </p:nvPr>
        </p:nvSpPr>
        <p:spPr>
          <a:xfrm>
            <a:off x="4863960" y="338400"/>
            <a:ext cx="6674400" cy="1604160"/>
          </a:xfrm>
          <a:prstGeom prst="rect">
            <a:avLst/>
          </a:prstGeom>
          <a:noFill/>
          <a:ln w="0">
            <a:noFill/>
          </a:ln>
        </p:spPr>
        <p:txBody>
          <a:bodyPr lIns="90000" tIns="45000" rIns="90000" bIns="45000" anchor="ctr">
            <a:normAutofit/>
          </a:bodyPr>
          <a:lstStyle/>
          <a:p>
            <a:pPr marL="228600" indent="-228600">
              <a:lnSpc>
                <a:spcPct val="90000"/>
              </a:lnSpc>
              <a:spcBef>
                <a:spcPts val="1001"/>
              </a:spcBef>
              <a:buNone/>
              <a:tabLst>
                <a:tab pos="0" algn="l"/>
              </a:tabLst>
            </a:pPr>
            <a:r>
              <a:rPr lang="es-ES" sz="2000" b="0" strike="noStrike" spc="-1">
                <a:solidFill>
                  <a:srgbClr val="000000"/>
                </a:solidFill>
                <a:latin typeface="Calibri"/>
                <a:ea typeface="DejaVu Sans"/>
              </a:rPr>
              <a:t>Visor óptico que muestra la imagen que proyecta el objetivo.</a:t>
            </a:r>
            <a:endParaRPr lang="es-ES" sz="2000" b="0" strike="noStrike" spc="-1">
              <a:solidFill>
                <a:srgbClr val="000000"/>
              </a:solidFill>
              <a:latin typeface="Arial"/>
            </a:endParaRPr>
          </a:p>
          <a:p>
            <a:pPr marL="228600" indent="-228600">
              <a:lnSpc>
                <a:spcPct val="90000"/>
              </a:lnSpc>
              <a:spcBef>
                <a:spcPts val="1001"/>
              </a:spcBef>
              <a:buNone/>
              <a:tabLst>
                <a:tab pos="0" algn="l"/>
              </a:tabLst>
            </a:pPr>
            <a:r>
              <a:rPr lang="es-ES" sz="2000" b="0" strike="noStrike" spc="-1">
                <a:solidFill>
                  <a:srgbClr val="000000"/>
                </a:solidFill>
                <a:latin typeface="Calibri"/>
                <a:ea typeface="DejaVu Sans"/>
              </a:rPr>
              <a:t>Tiene un espejo y una pantalla de enfoque.</a:t>
            </a:r>
            <a:endParaRPr lang="es-ES" sz="2000" b="0" strike="noStrike" spc="-1">
              <a:solidFill>
                <a:srgbClr val="000000"/>
              </a:solidFill>
              <a:latin typeface="Arial"/>
            </a:endParaRPr>
          </a:p>
        </p:txBody>
      </p:sp>
      <p:sp>
        <p:nvSpPr>
          <p:cNvPr id="136" name="Rectangle 9"/>
          <p:cNvSpPr/>
          <p:nvPr/>
        </p:nvSpPr>
        <p:spPr>
          <a:xfrm>
            <a:off x="0" y="2211120"/>
            <a:ext cx="12191040" cy="46458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137" name="Rounded Rectangle 26"/>
          <p:cNvSpPr/>
          <p:nvPr/>
        </p:nvSpPr>
        <p:spPr>
          <a:xfrm>
            <a:off x="321480" y="2423160"/>
            <a:ext cx="5612400" cy="3929400"/>
          </a:xfrm>
          <a:prstGeom prst="roundRect">
            <a:avLst>
              <a:gd name="adj" fmla="val 0"/>
            </a:avLst>
          </a:prstGeom>
          <a:solidFill>
            <a:srgbClr val="FFFFFF"/>
          </a:solidFill>
          <a:ln w="9525">
            <a:solidFill>
              <a:srgbClr val="C8CACA"/>
            </a:solidFill>
          </a:ln>
          <a:effectLst>
            <a:outerShdw blurRad="57240" dist="19080" dir="5400000" algn="t"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138" name="Imagen 4" descr="Diagrama&#10;&#10;Descripción generada automáticamente"/>
          <p:cNvPicPr/>
          <p:nvPr/>
        </p:nvPicPr>
        <p:blipFill>
          <a:blip r:embed="rId2"/>
          <a:stretch/>
        </p:blipFill>
        <p:spPr>
          <a:xfrm>
            <a:off x="699480" y="2742480"/>
            <a:ext cx="4856760" cy="3290760"/>
          </a:xfrm>
          <a:prstGeom prst="rect">
            <a:avLst/>
          </a:prstGeom>
          <a:ln w="0">
            <a:noFill/>
          </a:ln>
        </p:spPr>
      </p:pic>
      <p:sp>
        <p:nvSpPr>
          <p:cNvPr id="139" name="Rounded Rectangle 16"/>
          <p:cNvSpPr/>
          <p:nvPr/>
        </p:nvSpPr>
        <p:spPr>
          <a:xfrm>
            <a:off x="6254640" y="2423160"/>
            <a:ext cx="5612400" cy="3929400"/>
          </a:xfrm>
          <a:prstGeom prst="roundRect">
            <a:avLst>
              <a:gd name="adj" fmla="val 0"/>
            </a:avLst>
          </a:prstGeom>
          <a:solidFill>
            <a:srgbClr val="FFFFFF"/>
          </a:solidFill>
          <a:ln w="9525">
            <a:solidFill>
              <a:srgbClr val="C8CACA"/>
            </a:solidFill>
          </a:ln>
          <a:effectLst>
            <a:outerShdw blurRad="57240" dist="19080" dir="5400000" algn="t"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140" name="Imagen 5" descr="Interfaz de usuario gráfica&#10;&#10;Descripción generada automáticamente"/>
          <p:cNvPicPr/>
          <p:nvPr/>
        </p:nvPicPr>
        <p:blipFill>
          <a:blip r:embed="rId3"/>
          <a:stretch/>
        </p:blipFill>
        <p:spPr>
          <a:xfrm>
            <a:off x="6576480" y="2857680"/>
            <a:ext cx="4973400" cy="3060000"/>
          </a:xfrm>
          <a:prstGeom prst="rect">
            <a:avLst/>
          </a:prstGeom>
          <a:ln w="0">
            <a:noFill/>
          </a:ln>
        </p:spPr>
      </p:pic>
    </p:spTree>
  </p:cSld>
  <p:clrMapOvr>
    <a:masterClrMapping/>
  </p:clrMapOvr>
  <p:transition spd="med">
    <p:pull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TotalTime>
  <Words>0</Words>
  <Application>Microsoft Office PowerPoint</Application>
  <PresentationFormat>Panorámica</PresentationFormat>
  <Paragraphs>0</Paragraphs>
  <Slides>28</Slides>
  <Notes>0</Notes>
  <HiddenSlides>0</HiddenSlides>
  <ScaleCrop>false</ScaleCrop>
  <HeadingPairs>
    <vt:vector size="4" baseType="variant">
      <vt:variant>
        <vt:lpstr>Tema</vt:lpstr>
      </vt:variant>
      <vt:variant>
        <vt:i4>2</vt:i4>
      </vt:variant>
      <vt:variant>
        <vt:lpstr>Títulos de diapositiva</vt:lpstr>
      </vt:variant>
      <vt:variant>
        <vt:i4>28</vt:i4>
      </vt:variant>
    </vt:vector>
  </HeadingPairs>
  <TitlesOfParts>
    <vt:vector size="30" baseType="lpstr">
      <vt:lpstr>Office Theme</vt:lpstr>
      <vt:lpstr>Office Theme</vt:lpstr>
      <vt:lpstr>Cámara</vt:lpstr>
      <vt:lpstr>¿Qué es una cámara?</vt:lpstr>
      <vt:lpstr>Historia de la cámara</vt:lpstr>
      <vt:lpstr>Componentes básicos de la cámara</vt:lpstr>
      <vt:lpstr>Presentación de PowerPoint</vt:lpstr>
      <vt:lpstr>Visor</vt:lpstr>
      <vt:lpstr>Visor de marco</vt:lpstr>
      <vt:lpstr>Visor óptico</vt:lpstr>
      <vt:lpstr>Visor réflex</vt:lpstr>
      <vt:lpstr>Visor electrónico</vt:lpstr>
      <vt:lpstr>Visor de pantalla</vt:lpstr>
      <vt:lpstr>Controles habituales de una cámara</vt:lpstr>
      <vt:lpstr>Cámaras compactas</vt:lpstr>
      <vt:lpstr>Cámara reflex SLR</vt:lpstr>
      <vt:lpstr>Cámaras sin espejo</vt:lpstr>
      <vt:lpstr>Cámaras digitales</vt:lpstr>
      <vt:lpstr>Cámaras menos habituales</vt:lpstr>
      <vt:lpstr>Presentación de PowerPoint</vt:lpstr>
      <vt:lpstr>Webcam</vt:lpstr>
      <vt:lpstr>Resolución</vt:lpstr>
      <vt:lpstr>Frame rate</vt:lpstr>
      <vt:lpstr>Lentes y exposicion</vt:lpstr>
      <vt:lpstr>Autofoco</vt:lpstr>
      <vt:lpstr>Microsoft LifeCam HD-3000  </vt:lpstr>
      <vt:lpstr>Jelly Comb  </vt:lpstr>
      <vt:lpstr>Logitech Brio Stream Webcam 4K Ultra HD  </vt:lpstr>
      <vt:lpstr>Microsoft LifeCam HD-3000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
  <dc:description/>
  <cp:lastModifiedBy/>
  <cp:revision>758</cp:revision>
  <dcterms:created xsi:type="dcterms:W3CDTF">2022-11-05T09:49:21Z</dcterms:created>
  <dcterms:modified xsi:type="dcterms:W3CDTF">2022-11-10T08:33:54Z</dcterms:modified>
  <dc:language>es-ES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Panorámica</vt:lpwstr>
  </property>
  <property fmtid="{D5CDD505-2E9C-101B-9397-08002B2CF9AE}" pid="3" name="Slides">
    <vt:i4>19</vt:i4>
  </property>
</Properties>
</file>